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68" r:id="rId4"/>
    <p:sldId id="269" r:id="rId5"/>
    <p:sldId id="275" r:id="rId6"/>
    <p:sldId id="264" r:id="rId7"/>
    <p:sldId id="256" r:id="rId8"/>
    <p:sldId id="270" r:id="rId9"/>
    <p:sldId id="271" r:id="rId10"/>
    <p:sldId id="272" r:id="rId11"/>
    <p:sldId id="263" r:id="rId12"/>
    <p:sldId id="257" r:id="rId13"/>
    <p:sldId id="27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CCED"/>
    <a:srgbClr val="D4F6FE"/>
    <a:srgbClr val="329F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F8AAD5-76F7-40C8-80D5-ED68FAB605DB}" v="311" dt="2025-06-27T12:39:33.3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mil Tamil" userId="d76a16fadc3f69e6" providerId="LiveId" clId="{DEF8AAD5-76F7-40C8-80D5-ED68FAB605DB}"/>
    <pc:docChg chg="undo custSel addSld delSld modSld sldOrd">
      <pc:chgData name="Tamil Tamil" userId="d76a16fadc3f69e6" providerId="LiveId" clId="{DEF8AAD5-76F7-40C8-80D5-ED68FAB605DB}" dt="2025-06-27T14:17:49.084" v="1757" actId="20577"/>
      <pc:docMkLst>
        <pc:docMk/>
      </pc:docMkLst>
      <pc:sldChg chg="addSp delSp modSp mod delAnim modAnim">
        <pc:chgData name="Tamil Tamil" userId="d76a16fadc3f69e6" providerId="LiveId" clId="{DEF8AAD5-76F7-40C8-80D5-ED68FAB605DB}" dt="2025-06-27T11:40:44.700" v="1173" actId="1076"/>
        <pc:sldMkLst>
          <pc:docMk/>
          <pc:sldMk cId="3211649147" sldId="256"/>
        </pc:sldMkLst>
        <pc:spChg chg="del">
          <ac:chgData name="Tamil Tamil" userId="d76a16fadc3f69e6" providerId="LiveId" clId="{DEF8AAD5-76F7-40C8-80D5-ED68FAB605DB}" dt="2025-06-27T08:59:33.305" v="0" actId="478"/>
          <ac:spMkLst>
            <pc:docMk/>
            <pc:sldMk cId="3211649147" sldId="256"/>
            <ac:spMk id="2" creationId="{656F86A0-B11E-3E24-C534-BBD06C3B20AB}"/>
          </ac:spMkLst>
        </pc:spChg>
        <pc:spChg chg="del">
          <ac:chgData name="Tamil Tamil" userId="d76a16fadc3f69e6" providerId="LiveId" clId="{DEF8AAD5-76F7-40C8-80D5-ED68FAB605DB}" dt="2025-06-27T08:59:33.305" v="0" actId="478"/>
          <ac:spMkLst>
            <pc:docMk/>
            <pc:sldMk cId="3211649147" sldId="256"/>
            <ac:spMk id="3" creationId="{44A480F6-3913-5465-FFE1-8D1C667908AB}"/>
          </ac:spMkLst>
        </pc:spChg>
        <pc:spChg chg="add del mod">
          <ac:chgData name="Tamil Tamil" userId="d76a16fadc3f69e6" providerId="LiveId" clId="{DEF8AAD5-76F7-40C8-80D5-ED68FAB605DB}" dt="2025-06-27T09:00:11.710" v="4" actId="478"/>
          <ac:spMkLst>
            <pc:docMk/>
            <pc:sldMk cId="3211649147" sldId="256"/>
            <ac:spMk id="4" creationId="{077D9B86-61E4-FD98-2839-311D40A7D196}"/>
          </ac:spMkLst>
        </pc:spChg>
        <pc:spChg chg="add del mod">
          <ac:chgData name="Tamil Tamil" userId="d76a16fadc3f69e6" providerId="LiveId" clId="{DEF8AAD5-76F7-40C8-80D5-ED68FAB605DB}" dt="2025-06-27T09:03:01.435" v="26" actId="14100"/>
          <ac:spMkLst>
            <pc:docMk/>
            <pc:sldMk cId="3211649147" sldId="256"/>
            <ac:spMk id="5" creationId="{B2382937-ADDC-7868-EFEF-8C1929836CBB}"/>
          </ac:spMkLst>
        </pc:spChg>
        <pc:spChg chg="add del mod">
          <ac:chgData name="Tamil Tamil" userId="d76a16fadc3f69e6" providerId="LiveId" clId="{DEF8AAD5-76F7-40C8-80D5-ED68FAB605DB}" dt="2025-06-27T09:05:41.854" v="34"/>
          <ac:spMkLst>
            <pc:docMk/>
            <pc:sldMk cId="3211649147" sldId="256"/>
            <ac:spMk id="6" creationId="{672F924A-DF33-F440-55DF-549336DB8506}"/>
          </ac:spMkLst>
        </pc:spChg>
        <pc:spChg chg="add del">
          <ac:chgData name="Tamil Tamil" userId="d76a16fadc3f69e6" providerId="LiveId" clId="{DEF8AAD5-76F7-40C8-80D5-ED68FAB605DB}" dt="2025-06-27T09:03:00.987" v="25" actId="11529"/>
          <ac:spMkLst>
            <pc:docMk/>
            <pc:sldMk cId="3211649147" sldId="256"/>
            <ac:spMk id="7" creationId="{88A7DCA4-688E-0E41-2A12-EC7D38AEB933}"/>
          </ac:spMkLst>
        </pc:spChg>
        <pc:spChg chg="mod">
          <ac:chgData name="Tamil Tamil" userId="d76a16fadc3f69e6" providerId="LiveId" clId="{DEF8AAD5-76F7-40C8-80D5-ED68FAB605DB}" dt="2025-06-27T09:03:00.765" v="24"/>
          <ac:spMkLst>
            <pc:docMk/>
            <pc:sldMk cId="3211649147" sldId="256"/>
            <ac:spMk id="8" creationId="{DA22E2B9-EB11-18C8-C545-635E4D66AA95}"/>
          </ac:spMkLst>
        </pc:spChg>
        <pc:spChg chg="mod">
          <ac:chgData name="Tamil Tamil" userId="d76a16fadc3f69e6" providerId="LiveId" clId="{DEF8AAD5-76F7-40C8-80D5-ED68FAB605DB}" dt="2025-06-27T09:03:00.765" v="24"/>
          <ac:spMkLst>
            <pc:docMk/>
            <pc:sldMk cId="3211649147" sldId="256"/>
            <ac:spMk id="9" creationId="{3A40BBC5-435C-927B-FAB4-B6A7A7EC60A7}"/>
          </ac:spMkLst>
        </pc:spChg>
        <pc:spChg chg="add del mod">
          <ac:chgData name="Tamil Tamil" userId="d76a16fadc3f69e6" providerId="LiveId" clId="{DEF8AAD5-76F7-40C8-80D5-ED68FAB605DB}" dt="2025-06-27T09:03:00.765" v="24"/>
          <ac:spMkLst>
            <pc:docMk/>
            <pc:sldMk cId="3211649147" sldId="256"/>
            <ac:spMk id="10" creationId="{3EF91784-E06B-959F-10AC-FF253CC6DE3B}"/>
          </ac:spMkLst>
        </pc:spChg>
        <pc:spChg chg="mod">
          <ac:chgData name="Tamil Tamil" userId="d76a16fadc3f69e6" providerId="LiveId" clId="{DEF8AAD5-76F7-40C8-80D5-ED68FAB605DB}" dt="2025-06-27T09:03:00.765" v="24"/>
          <ac:spMkLst>
            <pc:docMk/>
            <pc:sldMk cId="3211649147" sldId="256"/>
            <ac:spMk id="11" creationId="{0222566F-69AA-1B90-92BC-2AD163043023}"/>
          </ac:spMkLst>
        </pc:spChg>
        <pc:spChg chg="mod">
          <ac:chgData name="Tamil Tamil" userId="d76a16fadc3f69e6" providerId="LiveId" clId="{DEF8AAD5-76F7-40C8-80D5-ED68FAB605DB}" dt="2025-06-27T09:03:00.765" v="24"/>
          <ac:spMkLst>
            <pc:docMk/>
            <pc:sldMk cId="3211649147" sldId="256"/>
            <ac:spMk id="12" creationId="{D41F76CE-4149-5CF0-6E06-1D98CD736DD1}"/>
          </ac:spMkLst>
        </pc:spChg>
        <pc:spChg chg="mod">
          <ac:chgData name="Tamil Tamil" userId="d76a16fadc3f69e6" providerId="LiveId" clId="{DEF8AAD5-76F7-40C8-80D5-ED68FAB605DB}" dt="2025-06-27T09:03:00.765" v="24"/>
          <ac:spMkLst>
            <pc:docMk/>
            <pc:sldMk cId="3211649147" sldId="256"/>
            <ac:spMk id="13" creationId="{52438C45-2EA4-1EB5-EA4D-FABFDDD3A158}"/>
          </ac:spMkLst>
        </pc:spChg>
        <pc:spChg chg="add del mod">
          <ac:chgData name="Tamil Tamil" userId="d76a16fadc3f69e6" providerId="LiveId" clId="{DEF8AAD5-76F7-40C8-80D5-ED68FAB605DB}" dt="2025-06-27T09:03:00.765" v="24"/>
          <ac:spMkLst>
            <pc:docMk/>
            <pc:sldMk cId="3211649147" sldId="256"/>
            <ac:spMk id="14" creationId="{99836CB5-FB61-28FE-E1B0-CA3CE230247D}"/>
          </ac:spMkLst>
        </pc:spChg>
        <pc:spChg chg="add del">
          <ac:chgData name="Tamil Tamil" userId="d76a16fadc3f69e6" providerId="LiveId" clId="{DEF8AAD5-76F7-40C8-80D5-ED68FAB605DB}" dt="2025-06-27T09:05:41.854" v="34"/>
          <ac:spMkLst>
            <pc:docMk/>
            <pc:sldMk cId="3211649147" sldId="256"/>
            <ac:spMk id="15" creationId="{3763FA99-42D9-1A9C-CF46-CE0B80CB6FA3}"/>
          </ac:spMkLst>
        </pc:spChg>
        <pc:spChg chg="del mod">
          <ac:chgData name="Tamil Tamil" userId="d76a16fadc3f69e6" providerId="LiveId" clId="{DEF8AAD5-76F7-40C8-80D5-ED68FAB605DB}" dt="2025-06-27T09:05:57.954" v="37" actId="478"/>
          <ac:spMkLst>
            <pc:docMk/>
            <pc:sldMk cId="3211649147" sldId="256"/>
            <ac:spMk id="16" creationId="{A4018CD2-94BE-FBE2-B3E0-02A93197E004}"/>
          </ac:spMkLst>
        </pc:spChg>
        <pc:spChg chg="del mod">
          <ac:chgData name="Tamil Tamil" userId="d76a16fadc3f69e6" providerId="LiveId" clId="{DEF8AAD5-76F7-40C8-80D5-ED68FAB605DB}" dt="2025-06-27T09:06:02.003" v="39" actId="478"/>
          <ac:spMkLst>
            <pc:docMk/>
            <pc:sldMk cId="3211649147" sldId="256"/>
            <ac:spMk id="17" creationId="{A65A7CA5-1419-DA15-C1FB-E3EACFCC77A2}"/>
          </ac:spMkLst>
        </pc:spChg>
        <pc:spChg chg="mod">
          <ac:chgData name="Tamil Tamil" userId="d76a16fadc3f69e6" providerId="LiveId" clId="{DEF8AAD5-76F7-40C8-80D5-ED68FAB605DB}" dt="2025-06-27T09:13:50.964" v="100" actId="2085"/>
          <ac:spMkLst>
            <pc:docMk/>
            <pc:sldMk cId="3211649147" sldId="256"/>
            <ac:spMk id="18" creationId="{EB6FFCBB-8DA4-A156-1A5C-E294A5DB7DB8}"/>
          </ac:spMkLst>
        </pc:spChg>
        <pc:spChg chg="del mod">
          <ac:chgData name="Tamil Tamil" userId="d76a16fadc3f69e6" providerId="LiveId" clId="{DEF8AAD5-76F7-40C8-80D5-ED68FAB605DB}" dt="2025-06-27T09:05:46.001" v="35" actId="478"/>
          <ac:spMkLst>
            <pc:docMk/>
            <pc:sldMk cId="3211649147" sldId="256"/>
            <ac:spMk id="19" creationId="{B24CD6CF-5EC4-3FBB-4623-BF8272176730}"/>
          </ac:spMkLst>
        </pc:spChg>
        <pc:spChg chg="del mod">
          <ac:chgData name="Tamil Tamil" userId="d76a16fadc3f69e6" providerId="LiveId" clId="{DEF8AAD5-76F7-40C8-80D5-ED68FAB605DB}" dt="2025-06-27T09:05:59.983" v="38" actId="478"/>
          <ac:spMkLst>
            <pc:docMk/>
            <pc:sldMk cId="3211649147" sldId="256"/>
            <ac:spMk id="20" creationId="{631B8A44-0AF2-D795-7E77-CD51392E6D74}"/>
          </ac:spMkLst>
        </pc:spChg>
        <pc:spChg chg="mod">
          <ac:chgData name="Tamil Tamil" userId="d76a16fadc3f69e6" providerId="LiveId" clId="{DEF8AAD5-76F7-40C8-80D5-ED68FAB605DB}" dt="2025-06-27T09:13:50.964" v="100" actId="2085"/>
          <ac:spMkLst>
            <pc:docMk/>
            <pc:sldMk cId="3211649147" sldId="256"/>
            <ac:spMk id="21" creationId="{58526E65-5CE9-170D-426F-622E92A8AE2D}"/>
          </ac:spMkLst>
        </pc:spChg>
        <pc:spChg chg="del mod">
          <ac:chgData name="Tamil Tamil" userId="d76a16fadc3f69e6" providerId="LiveId" clId="{DEF8AAD5-76F7-40C8-80D5-ED68FAB605DB}" dt="2025-06-27T09:05:48.599" v="36" actId="478"/>
          <ac:spMkLst>
            <pc:docMk/>
            <pc:sldMk cId="3211649147" sldId="256"/>
            <ac:spMk id="22" creationId="{1B26031C-F4C9-BB31-E4AF-37400DD60E73}"/>
          </ac:spMkLst>
        </pc:spChg>
        <pc:spChg chg="mod">
          <ac:chgData name="Tamil Tamil" userId="d76a16fadc3f69e6" providerId="LiveId" clId="{DEF8AAD5-76F7-40C8-80D5-ED68FAB605DB}" dt="2025-06-27T09:13:50.964" v="100" actId="2085"/>
          <ac:spMkLst>
            <pc:docMk/>
            <pc:sldMk cId="3211649147" sldId="256"/>
            <ac:spMk id="23" creationId="{C06F452B-E21E-1CB6-6A81-F003F91589EB}"/>
          </ac:spMkLst>
        </pc:spChg>
        <pc:spChg chg="add mod">
          <ac:chgData name="Tamil Tamil" userId="d76a16fadc3f69e6" providerId="LiveId" clId="{DEF8AAD5-76F7-40C8-80D5-ED68FAB605DB}" dt="2025-06-27T09:13:59.218" v="102" actId="2085"/>
          <ac:spMkLst>
            <pc:docMk/>
            <pc:sldMk cId="3211649147" sldId="256"/>
            <ac:spMk id="24" creationId="{03058520-CD56-8EA2-ABDC-82908BB208AA}"/>
          </ac:spMkLst>
        </pc:spChg>
        <pc:spChg chg="add mod">
          <ac:chgData name="Tamil Tamil" userId="d76a16fadc3f69e6" providerId="LiveId" clId="{DEF8AAD5-76F7-40C8-80D5-ED68FAB605DB}" dt="2025-06-27T09:13:59.218" v="102" actId="2085"/>
          <ac:spMkLst>
            <pc:docMk/>
            <pc:sldMk cId="3211649147" sldId="256"/>
            <ac:spMk id="25" creationId="{0315F230-8E7D-7375-6175-0DDA136646D6}"/>
          </ac:spMkLst>
        </pc:spChg>
        <pc:spChg chg="add mod">
          <ac:chgData name="Tamil Tamil" userId="d76a16fadc3f69e6" providerId="LiveId" clId="{DEF8AAD5-76F7-40C8-80D5-ED68FAB605DB}" dt="2025-06-27T09:13:59.218" v="102" actId="2085"/>
          <ac:spMkLst>
            <pc:docMk/>
            <pc:sldMk cId="3211649147" sldId="256"/>
            <ac:spMk id="26" creationId="{0BE422F8-EFFA-8B2B-D79E-B864BB31346A}"/>
          </ac:spMkLst>
        </pc:spChg>
        <pc:spChg chg="add mod">
          <ac:chgData name="Tamil Tamil" userId="d76a16fadc3f69e6" providerId="LiveId" clId="{DEF8AAD5-76F7-40C8-80D5-ED68FAB605DB}" dt="2025-06-27T09:08:05.052" v="53"/>
          <ac:spMkLst>
            <pc:docMk/>
            <pc:sldMk cId="3211649147" sldId="256"/>
            <ac:spMk id="29" creationId="{A7F60DA6-1949-65D8-AAD8-1F65143CF33D}"/>
          </ac:spMkLst>
        </pc:spChg>
        <pc:spChg chg="add mod">
          <ac:chgData name="Tamil Tamil" userId="d76a16fadc3f69e6" providerId="LiveId" clId="{DEF8AAD5-76F7-40C8-80D5-ED68FAB605DB}" dt="2025-06-27T09:15:07.983" v="110" actId="2085"/>
          <ac:spMkLst>
            <pc:docMk/>
            <pc:sldMk cId="3211649147" sldId="256"/>
            <ac:spMk id="30" creationId="{BDA16066-F1FA-8022-A561-6223E1C265F7}"/>
          </ac:spMkLst>
        </pc:spChg>
        <pc:spChg chg="add mod">
          <ac:chgData name="Tamil Tamil" userId="d76a16fadc3f69e6" providerId="LiveId" clId="{DEF8AAD5-76F7-40C8-80D5-ED68FAB605DB}" dt="2025-06-27T09:15:07.983" v="110" actId="2085"/>
          <ac:spMkLst>
            <pc:docMk/>
            <pc:sldMk cId="3211649147" sldId="256"/>
            <ac:spMk id="31" creationId="{FB92D770-3539-5103-BE97-7DFFEB86C75A}"/>
          </ac:spMkLst>
        </pc:spChg>
        <pc:spChg chg="add mod">
          <ac:chgData name="Tamil Tamil" userId="d76a16fadc3f69e6" providerId="LiveId" clId="{DEF8AAD5-76F7-40C8-80D5-ED68FAB605DB}" dt="2025-06-27T09:09:07.398" v="61" actId="207"/>
          <ac:spMkLst>
            <pc:docMk/>
            <pc:sldMk cId="3211649147" sldId="256"/>
            <ac:spMk id="33" creationId="{5FF26363-60E2-8821-60EB-9680702C25A0}"/>
          </ac:spMkLst>
        </pc:spChg>
        <pc:spChg chg="add mod">
          <ac:chgData name="Tamil Tamil" userId="d76a16fadc3f69e6" providerId="LiveId" clId="{DEF8AAD5-76F7-40C8-80D5-ED68FAB605DB}" dt="2025-06-27T09:13:43.916" v="99" actId="2085"/>
          <ac:spMkLst>
            <pc:docMk/>
            <pc:sldMk cId="3211649147" sldId="256"/>
            <ac:spMk id="34" creationId="{93A4CA85-CC1C-D3D8-A34F-D0A886583DFF}"/>
          </ac:spMkLst>
        </pc:spChg>
        <pc:spChg chg="add mod">
          <ac:chgData name="Tamil Tamil" userId="d76a16fadc3f69e6" providerId="LiveId" clId="{DEF8AAD5-76F7-40C8-80D5-ED68FAB605DB}" dt="2025-06-27T09:13:43.916" v="99" actId="2085"/>
          <ac:spMkLst>
            <pc:docMk/>
            <pc:sldMk cId="3211649147" sldId="256"/>
            <ac:spMk id="35" creationId="{40CA17F3-FAE9-71E8-5F47-6E7672237A56}"/>
          </ac:spMkLst>
        </pc:spChg>
        <pc:spChg chg="add mod">
          <ac:chgData name="Tamil Tamil" userId="d76a16fadc3f69e6" providerId="LiveId" clId="{DEF8AAD5-76F7-40C8-80D5-ED68FAB605DB}" dt="2025-06-27T11:40:06.622" v="1168" actId="20577"/>
          <ac:spMkLst>
            <pc:docMk/>
            <pc:sldMk cId="3211649147" sldId="256"/>
            <ac:spMk id="37" creationId="{D5F24023-B73E-5678-8858-A5994AF3FAB7}"/>
          </ac:spMkLst>
        </pc:spChg>
        <pc:spChg chg="add del mod">
          <ac:chgData name="Tamil Tamil" userId="d76a16fadc3f69e6" providerId="LiveId" clId="{DEF8AAD5-76F7-40C8-80D5-ED68FAB605DB}" dt="2025-06-27T10:15:17.996" v="472" actId="478"/>
          <ac:spMkLst>
            <pc:docMk/>
            <pc:sldMk cId="3211649147" sldId="256"/>
            <ac:spMk id="38" creationId="{0A6FAB00-F6EF-091C-E61B-14B40C147F23}"/>
          </ac:spMkLst>
        </pc:spChg>
        <pc:spChg chg="add del mod">
          <ac:chgData name="Tamil Tamil" userId="d76a16fadc3f69e6" providerId="LiveId" clId="{DEF8AAD5-76F7-40C8-80D5-ED68FAB605DB}" dt="2025-06-27T10:15:15.730" v="471" actId="478"/>
          <ac:spMkLst>
            <pc:docMk/>
            <pc:sldMk cId="3211649147" sldId="256"/>
            <ac:spMk id="39" creationId="{DB808F30-AD5E-4624-1B5F-67E6B55D7F9B}"/>
          </ac:spMkLst>
        </pc:spChg>
        <pc:spChg chg="add del mod">
          <ac:chgData name="Tamil Tamil" userId="d76a16fadc3f69e6" providerId="LiveId" clId="{DEF8AAD5-76F7-40C8-80D5-ED68FAB605DB}" dt="2025-06-27T10:15:08.522" v="469"/>
          <ac:spMkLst>
            <pc:docMk/>
            <pc:sldMk cId="3211649147" sldId="256"/>
            <ac:spMk id="40" creationId="{4131555B-D102-B84C-682E-7F45C89C1192}"/>
          </ac:spMkLst>
        </pc:spChg>
        <pc:spChg chg="add mod">
          <ac:chgData name="Tamil Tamil" userId="d76a16fadc3f69e6" providerId="LiveId" clId="{DEF8AAD5-76F7-40C8-80D5-ED68FAB605DB}" dt="2025-06-27T11:39:56.675" v="1166" actId="1076"/>
          <ac:spMkLst>
            <pc:docMk/>
            <pc:sldMk cId="3211649147" sldId="256"/>
            <ac:spMk id="41" creationId="{E0CF9CDC-7458-78A0-A743-24BB0DC7466A}"/>
          </ac:spMkLst>
        </pc:spChg>
        <pc:grpChg chg="add del mod">
          <ac:chgData name="Tamil Tamil" userId="d76a16fadc3f69e6" providerId="LiveId" clId="{DEF8AAD5-76F7-40C8-80D5-ED68FAB605DB}" dt="2025-06-27T10:15:01.160" v="463" actId="478"/>
          <ac:grpSpMkLst>
            <pc:docMk/>
            <pc:sldMk cId="3211649147" sldId="256"/>
            <ac:grpSpMk id="27" creationId="{7218BD25-2098-2994-FC44-DCD77D06AB7F}"/>
          </ac:grpSpMkLst>
        </pc:grpChg>
        <pc:grpChg chg="add mod">
          <ac:chgData name="Tamil Tamil" userId="d76a16fadc3f69e6" providerId="LiveId" clId="{DEF8AAD5-76F7-40C8-80D5-ED68FAB605DB}" dt="2025-06-27T09:14:32.329" v="105" actId="14861"/>
          <ac:grpSpMkLst>
            <pc:docMk/>
            <pc:sldMk cId="3211649147" sldId="256"/>
            <ac:grpSpMk id="28" creationId="{86FE3B56-2D7C-0BE1-DC33-6E299655C253}"/>
          </ac:grpSpMkLst>
        </pc:grpChg>
        <pc:grpChg chg="add del mod">
          <ac:chgData name="Tamil Tamil" userId="d76a16fadc3f69e6" providerId="LiveId" clId="{DEF8AAD5-76F7-40C8-80D5-ED68FAB605DB}" dt="2025-06-27T10:14:59.053" v="462" actId="478"/>
          <ac:grpSpMkLst>
            <pc:docMk/>
            <pc:sldMk cId="3211649147" sldId="256"/>
            <ac:grpSpMk id="32" creationId="{911FF769-B9AB-EAA7-2AEA-479A6190278A}"/>
          </ac:grpSpMkLst>
        </pc:grpChg>
        <pc:grpChg chg="add del mod">
          <ac:chgData name="Tamil Tamil" userId="d76a16fadc3f69e6" providerId="LiveId" clId="{DEF8AAD5-76F7-40C8-80D5-ED68FAB605DB}" dt="2025-06-27T10:15:02.983" v="464" actId="478"/>
          <ac:grpSpMkLst>
            <pc:docMk/>
            <pc:sldMk cId="3211649147" sldId="256"/>
            <ac:grpSpMk id="36" creationId="{20D2CCB6-C340-DF05-BA38-33F485F6A3A6}"/>
          </ac:grpSpMkLst>
        </pc:grpChg>
        <pc:picChg chg="add mod">
          <ac:chgData name="Tamil Tamil" userId="d76a16fadc3f69e6" providerId="LiveId" clId="{DEF8AAD5-76F7-40C8-80D5-ED68FAB605DB}" dt="2025-06-27T11:40:44.700" v="1173" actId="1076"/>
          <ac:picMkLst>
            <pc:docMk/>
            <pc:sldMk cId="3211649147" sldId="256"/>
            <ac:picMk id="5122" creationId="{6398E7BA-6171-4D54-5D0B-EF7D35D93B44}"/>
          </ac:picMkLst>
        </pc:picChg>
      </pc:sldChg>
      <pc:sldChg chg="addSp modSp new del mod ord">
        <pc:chgData name="Tamil Tamil" userId="d76a16fadc3f69e6" providerId="LiveId" clId="{DEF8AAD5-76F7-40C8-80D5-ED68FAB605DB}" dt="2025-06-27T09:47:57.501" v="400" actId="2696"/>
        <pc:sldMkLst>
          <pc:docMk/>
          <pc:sldMk cId="746632653" sldId="257"/>
        </pc:sldMkLst>
        <pc:picChg chg="add mod">
          <ac:chgData name="Tamil Tamil" userId="d76a16fadc3f69e6" providerId="LiveId" clId="{DEF8AAD5-76F7-40C8-80D5-ED68FAB605DB}" dt="2025-06-27T09:20:17.608" v="124" actId="1076"/>
          <ac:picMkLst>
            <pc:docMk/>
            <pc:sldMk cId="746632653" sldId="257"/>
            <ac:picMk id="3" creationId="{EFEC3E9B-1E22-378D-DDF2-58498D774AD0}"/>
          </ac:picMkLst>
        </pc:picChg>
      </pc:sldChg>
      <pc:sldChg chg="addSp delSp modSp add mod ord modTransition">
        <pc:chgData name="Tamil Tamil" userId="d76a16fadc3f69e6" providerId="LiveId" clId="{DEF8AAD5-76F7-40C8-80D5-ED68FAB605DB}" dt="2025-06-27T12:31:42.933" v="1615" actId="14100"/>
        <pc:sldMkLst>
          <pc:docMk/>
          <pc:sldMk cId="2905431862" sldId="257"/>
        </pc:sldMkLst>
        <pc:spChg chg="add mod">
          <ac:chgData name="Tamil Tamil" userId="d76a16fadc3f69e6" providerId="LiveId" clId="{DEF8AAD5-76F7-40C8-80D5-ED68FAB605DB}" dt="2025-06-27T12:31:42.933" v="1615" actId="14100"/>
          <ac:spMkLst>
            <pc:docMk/>
            <pc:sldMk cId="2905431862" sldId="257"/>
            <ac:spMk id="9" creationId="{61FAEF0A-BAB0-0F07-ECD9-D3F682208830}"/>
          </ac:spMkLst>
        </pc:spChg>
        <pc:picChg chg="del">
          <ac:chgData name="Tamil Tamil" userId="d76a16fadc3f69e6" providerId="LiveId" clId="{DEF8AAD5-76F7-40C8-80D5-ED68FAB605DB}" dt="2025-06-27T12:13:33.726" v="1415" actId="478"/>
          <ac:picMkLst>
            <pc:docMk/>
            <pc:sldMk cId="2905431862" sldId="257"/>
            <ac:picMk id="3" creationId="{EFEC3E9B-1E22-378D-DDF2-58498D774AD0}"/>
          </ac:picMkLst>
        </pc:picChg>
        <pc:picChg chg="add mod modCrop">
          <ac:chgData name="Tamil Tamil" userId="d76a16fadc3f69e6" providerId="LiveId" clId="{DEF8AAD5-76F7-40C8-80D5-ED68FAB605DB}" dt="2025-06-27T12:16:42.367" v="1439" actId="1076"/>
          <ac:picMkLst>
            <pc:docMk/>
            <pc:sldMk cId="2905431862" sldId="257"/>
            <ac:picMk id="4" creationId="{331C8221-BBE6-FEC9-2467-CE126489A070}"/>
          </ac:picMkLst>
        </pc:picChg>
        <pc:picChg chg="add mod modCrop">
          <ac:chgData name="Tamil Tamil" userId="d76a16fadc3f69e6" providerId="LiveId" clId="{DEF8AAD5-76F7-40C8-80D5-ED68FAB605DB}" dt="2025-06-27T12:31:09.423" v="1606" actId="14100"/>
          <ac:picMkLst>
            <pc:docMk/>
            <pc:sldMk cId="2905431862" sldId="257"/>
            <ac:picMk id="6" creationId="{51B23F15-C44D-6217-78D8-F5F5EE513A8C}"/>
          </ac:picMkLst>
        </pc:picChg>
        <pc:picChg chg="add mod">
          <ac:chgData name="Tamil Tamil" userId="d76a16fadc3f69e6" providerId="LiveId" clId="{DEF8AAD5-76F7-40C8-80D5-ED68FAB605DB}" dt="2025-06-27T12:31:21.690" v="1611" actId="14100"/>
          <ac:picMkLst>
            <pc:docMk/>
            <pc:sldMk cId="2905431862" sldId="257"/>
            <ac:picMk id="7" creationId="{70A8BEB0-5C36-260E-9A51-1E04E9316C99}"/>
          </ac:picMkLst>
        </pc:picChg>
      </pc:sldChg>
      <pc:sldChg chg="addSp delSp modSp new del mod ord modTransition">
        <pc:chgData name="Tamil Tamil" userId="d76a16fadc3f69e6" providerId="LiveId" clId="{DEF8AAD5-76F7-40C8-80D5-ED68FAB605DB}" dt="2025-06-27T12:31:59.634" v="1617" actId="2696"/>
        <pc:sldMkLst>
          <pc:docMk/>
          <pc:sldMk cId="516250880" sldId="258"/>
        </pc:sldMkLst>
        <pc:spChg chg="add mod">
          <ac:chgData name="Tamil Tamil" userId="d76a16fadc3f69e6" providerId="LiveId" clId="{DEF8AAD5-76F7-40C8-80D5-ED68FAB605DB}" dt="2025-06-27T12:14:38.378" v="1422" actId="13822"/>
          <ac:spMkLst>
            <pc:docMk/>
            <pc:sldMk cId="516250880" sldId="258"/>
            <ac:spMk id="6" creationId="{A7133C24-B8BF-410E-CA38-2BC731DC3EDC}"/>
          </ac:spMkLst>
        </pc:spChg>
        <pc:picChg chg="add del mod">
          <ac:chgData name="Tamil Tamil" userId="d76a16fadc3f69e6" providerId="LiveId" clId="{DEF8AAD5-76F7-40C8-80D5-ED68FAB605DB}" dt="2025-06-27T12:14:04.510" v="1416" actId="478"/>
          <ac:picMkLst>
            <pc:docMk/>
            <pc:sldMk cId="516250880" sldId="258"/>
            <ac:picMk id="3" creationId="{F3C687ED-701E-4FC9-DBA6-1B19595E8DCF}"/>
          </ac:picMkLst>
        </pc:picChg>
        <pc:picChg chg="add mod modCrop">
          <ac:chgData name="Tamil Tamil" userId="d76a16fadc3f69e6" providerId="LiveId" clId="{DEF8AAD5-76F7-40C8-80D5-ED68FAB605DB}" dt="2025-06-27T12:28:36.936" v="1590" actId="1076"/>
          <ac:picMkLst>
            <pc:docMk/>
            <pc:sldMk cId="516250880" sldId="258"/>
            <ac:picMk id="5" creationId="{B1E34261-CA87-9105-D098-C7B16F675AA3}"/>
          </ac:picMkLst>
        </pc:picChg>
        <pc:picChg chg="add mod">
          <ac:chgData name="Tamil Tamil" userId="d76a16fadc3f69e6" providerId="LiveId" clId="{DEF8AAD5-76F7-40C8-80D5-ED68FAB605DB}" dt="2025-06-27T12:28:41.933" v="1591" actId="1076"/>
          <ac:picMkLst>
            <pc:docMk/>
            <pc:sldMk cId="516250880" sldId="258"/>
            <ac:picMk id="10242" creationId="{C4C7D9D6-E788-42F6-A69E-F1F16D1D29A0}"/>
          </ac:picMkLst>
        </pc:picChg>
      </pc:sldChg>
      <pc:sldChg chg="addSp delSp modSp new del mod ord">
        <pc:chgData name="Tamil Tamil" userId="d76a16fadc3f69e6" providerId="LiveId" clId="{DEF8AAD5-76F7-40C8-80D5-ED68FAB605DB}" dt="2025-06-27T09:32:53.686" v="284" actId="2696"/>
        <pc:sldMkLst>
          <pc:docMk/>
          <pc:sldMk cId="157561157" sldId="259"/>
        </pc:sldMkLst>
        <pc:spChg chg="add mod">
          <ac:chgData name="Tamil Tamil" userId="d76a16fadc3f69e6" providerId="LiveId" clId="{DEF8AAD5-76F7-40C8-80D5-ED68FAB605DB}" dt="2025-06-27T09:27:14.637" v="212" actId="2085"/>
          <ac:spMkLst>
            <pc:docMk/>
            <pc:sldMk cId="157561157" sldId="259"/>
            <ac:spMk id="2" creationId="{261C2572-3A7C-A786-0F9F-1222672D2BEC}"/>
          </ac:spMkLst>
        </pc:spChg>
        <pc:spChg chg="add del mod">
          <ac:chgData name="Tamil Tamil" userId="d76a16fadc3f69e6" providerId="LiveId" clId="{DEF8AAD5-76F7-40C8-80D5-ED68FAB605DB}" dt="2025-06-27T09:24:31.707" v="189" actId="478"/>
          <ac:spMkLst>
            <pc:docMk/>
            <pc:sldMk cId="157561157" sldId="259"/>
            <ac:spMk id="3" creationId="{0E9258B0-CF14-DE93-4B91-11DE9E76DE41}"/>
          </ac:spMkLst>
        </pc:spChg>
        <pc:spChg chg="add mod">
          <ac:chgData name="Tamil Tamil" userId="d76a16fadc3f69e6" providerId="LiveId" clId="{DEF8AAD5-76F7-40C8-80D5-ED68FAB605DB}" dt="2025-06-27T09:27:14.637" v="212" actId="2085"/>
          <ac:spMkLst>
            <pc:docMk/>
            <pc:sldMk cId="157561157" sldId="259"/>
            <ac:spMk id="4" creationId="{387C8E62-6B59-E857-F50E-B0812BD31834}"/>
          </ac:spMkLst>
        </pc:spChg>
        <pc:spChg chg="add mod">
          <ac:chgData name="Tamil Tamil" userId="d76a16fadc3f69e6" providerId="LiveId" clId="{DEF8AAD5-76F7-40C8-80D5-ED68FAB605DB}" dt="2025-06-27T09:27:14.637" v="212" actId="2085"/>
          <ac:spMkLst>
            <pc:docMk/>
            <pc:sldMk cId="157561157" sldId="259"/>
            <ac:spMk id="5" creationId="{27394E9A-4078-C451-72DB-3F5BF808B99C}"/>
          </ac:spMkLst>
        </pc:spChg>
        <pc:grpChg chg="add mod">
          <ac:chgData name="Tamil Tamil" userId="d76a16fadc3f69e6" providerId="LiveId" clId="{DEF8AAD5-76F7-40C8-80D5-ED68FAB605DB}" dt="2025-06-27T09:26:44.662" v="211" actId="207"/>
          <ac:grpSpMkLst>
            <pc:docMk/>
            <pc:sldMk cId="157561157" sldId="259"/>
            <ac:grpSpMk id="6" creationId="{8C94F0FB-AE2C-F980-AFD5-329174F43553}"/>
          </ac:grpSpMkLst>
        </pc:grpChg>
      </pc:sldChg>
      <pc:sldChg chg="addSp modSp add del mod">
        <pc:chgData name="Tamil Tamil" userId="d76a16fadc3f69e6" providerId="LiveId" clId="{DEF8AAD5-76F7-40C8-80D5-ED68FAB605DB}" dt="2025-06-27T09:32:48.018" v="283" actId="2696"/>
        <pc:sldMkLst>
          <pc:docMk/>
          <pc:sldMk cId="1591102165" sldId="260"/>
        </pc:sldMkLst>
        <pc:spChg chg="add mod">
          <ac:chgData name="Tamil Tamil" userId="d76a16fadc3f69e6" providerId="LiveId" clId="{DEF8AAD5-76F7-40C8-80D5-ED68FAB605DB}" dt="2025-06-27T09:28:11.332" v="221" actId="164"/>
          <ac:spMkLst>
            <pc:docMk/>
            <pc:sldMk cId="1591102165" sldId="260"/>
            <ac:spMk id="3" creationId="{5CBD5FB7-1BA3-5508-7F1B-E128D9F82FF4}"/>
          </ac:spMkLst>
        </pc:spChg>
        <pc:spChg chg="mod">
          <ac:chgData name="Tamil Tamil" userId="d76a16fadc3f69e6" providerId="LiveId" clId="{DEF8AAD5-76F7-40C8-80D5-ED68FAB605DB}" dt="2025-06-27T09:28:23.608" v="223" actId="1076"/>
          <ac:spMkLst>
            <pc:docMk/>
            <pc:sldMk cId="1591102165" sldId="260"/>
            <ac:spMk id="4" creationId="{3B8F9F91-8D43-3601-6CCE-7F9E6660A4C2}"/>
          </ac:spMkLst>
        </pc:spChg>
        <pc:grpChg chg="mod">
          <ac:chgData name="Tamil Tamil" userId="d76a16fadc3f69e6" providerId="LiveId" clId="{DEF8AAD5-76F7-40C8-80D5-ED68FAB605DB}" dt="2025-06-27T09:28:11.332" v="221" actId="164"/>
          <ac:grpSpMkLst>
            <pc:docMk/>
            <pc:sldMk cId="1591102165" sldId="260"/>
            <ac:grpSpMk id="6" creationId="{D5B15914-389D-0491-461F-A178816123D6}"/>
          </ac:grpSpMkLst>
        </pc:grpChg>
        <pc:grpChg chg="add mod">
          <ac:chgData name="Tamil Tamil" userId="d76a16fadc3f69e6" providerId="LiveId" clId="{DEF8AAD5-76F7-40C8-80D5-ED68FAB605DB}" dt="2025-06-27T09:28:11.332" v="221" actId="164"/>
          <ac:grpSpMkLst>
            <pc:docMk/>
            <pc:sldMk cId="1591102165" sldId="260"/>
            <ac:grpSpMk id="7" creationId="{51D7B1D1-0056-C709-D624-8856245359AD}"/>
          </ac:grpSpMkLst>
        </pc:grpChg>
      </pc:sldChg>
      <pc:sldChg chg="addSp delSp modSp add mod modTransition">
        <pc:chgData name="Tamil Tamil" userId="d76a16fadc3f69e6" providerId="LiveId" clId="{DEF8AAD5-76F7-40C8-80D5-ED68FAB605DB}" dt="2025-06-27T12:35:27.468" v="1680" actId="1076"/>
        <pc:sldMkLst>
          <pc:docMk/>
          <pc:sldMk cId="2019008720" sldId="261"/>
        </pc:sldMkLst>
        <pc:spChg chg="add mod">
          <ac:chgData name="Tamil Tamil" userId="d76a16fadc3f69e6" providerId="LiveId" clId="{DEF8AAD5-76F7-40C8-80D5-ED68FAB605DB}" dt="2025-06-27T09:32:38.695" v="282" actId="2085"/>
          <ac:spMkLst>
            <pc:docMk/>
            <pc:sldMk cId="2019008720" sldId="261"/>
            <ac:spMk id="8" creationId="{9033B2C0-087E-2F08-D3CE-6A95439A8263}"/>
          </ac:spMkLst>
        </pc:spChg>
        <pc:spChg chg="add mod">
          <ac:chgData name="Tamil Tamil" userId="d76a16fadc3f69e6" providerId="LiveId" clId="{DEF8AAD5-76F7-40C8-80D5-ED68FAB605DB}" dt="2025-06-27T09:32:38.695" v="282" actId="2085"/>
          <ac:spMkLst>
            <pc:docMk/>
            <pc:sldMk cId="2019008720" sldId="261"/>
            <ac:spMk id="9" creationId="{460302D6-ACA6-0030-66AA-300A7BD7FF71}"/>
          </ac:spMkLst>
        </pc:spChg>
        <pc:spChg chg="add mod">
          <ac:chgData name="Tamil Tamil" userId="d76a16fadc3f69e6" providerId="LiveId" clId="{DEF8AAD5-76F7-40C8-80D5-ED68FAB605DB}" dt="2025-06-27T09:32:38.695" v="282" actId="2085"/>
          <ac:spMkLst>
            <pc:docMk/>
            <pc:sldMk cId="2019008720" sldId="261"/>
            <ac:spMk id="10" creationId="{E1F684E5-D01C-1AF3-A960-507D1DF3BE38}"/>
          </ac:spMkLst>
        </pc:spChg>
        <pc:spChg chg="add mod">
          <ac:chgData name="Tamil Tamil" userId="d76a16fadc3f69e6" providerId="LiveId" clId="{DEF8AAD5-76F7-40C8-80D5-ED68FAB605DB}" dt="2025-06-27T09:32:38.695" v="282" actId="2085"/>
          <ac:spMkLst>
            <pc:docMk/>
            <pc:sldMk cId="2019008720" sldId="261"/>
            <ac:spMk id="12" creationId="{3F8981C0-F16F-F417-740E-50A5AEAD028E}"/>
          </ac:spMkLst>
        </pc:spChg>
        <pc:spChg chg="add del mod">
          <ac:chgData name="Tamil Tamil" userId="d76a16fadc3f69e6" providerId="LiveId" clId="{DEF8AAD5-76F7-40C8-80D5-ED68FAB605DB}" dt="2025-06-27T09:38:46.630" v="322"/>
          <ac:spMkLst>
            <pc:docMk/>
            <pc:sldMk cId="2019008720" sldId="261"/>
            <ac:spMk id="14" creationId="{08852E93-3FE1-C069-8433-21C81D4D8A31}"/>
          </ac:spMkLst>
        </pc:spChg>
        <pc:spChg chg="add del mod">
          <ac:chgData name="Tamil Tamil" userId="d76a16fadc3f69e6" providerId="LiveId" clId="{DEF8AAD5-76F7-40C8-80D5-ED68FAB605DB}" dt="2025-06-27T09:38:46.630" v="322"/>
          <ac:spMkLst>
            <pc:docMk/>
            <pc:sldMk cId="2019008720" sldId="261"/>
            <ac:spMk id="15" creationId="{5809D163-B199-8D08-C7B0-9407816E39C4}"/>
          </ac:spMkLst>
        </pc:spChg>
        <pc:spChg chg="mod">
          <ac:chgData name="Tamil Tamil" userId="d76a16fadc3f69e6" providerId="LiveId" clId="{DEF8AAD5-76F7-40C8-80D5-ED68FAB605DB}" dt="2025-06-27T12:35:27.468" v="1680" actId="1076"/>
          <ac:spMkLst>
            <pc:docMk/>
            <pc:sldMk cId="2019008720" sldId="261"/>
            <ac:spMk id="16" creationId="{D53B8C6D-5983-A161-52AE-183136DB6F52}"/>
          </ac:spMkLst>
        </pc:spChg>
        <pc:grpChg chg="del">
          <ac:chgData name="Tamil Tamil" userId="d76a16fadc3f69e6" providerId="LiveId" clId="{DEF8AAD5-76F7-40C8-80D5-ED68FAB605DB}" dt="2025-06-27T09:28:57.527" v="225" actId="478"/>
          <ac:grpSpMkLst>
            <pc:docMk/>
            <pc:sldMk cId="2019008720" sldId="261"/>
            <ac:grpSpMk id="7" creationId="{EE7C7F49-A774-E16C-CDBD-224780F6D685}"/>
          </ac:grpSpMkLst>
        </pc:grpChg>
        <pc:grpChg chg="add mod">
          <ac:chgData name="Tamil Tamil" userId="d76a16fadc3f69e6" providerId="LiveId" clId="{DEF8AAD5-76F7-40C8-80D5-ED68FAB605DB}" dt="2025-06-27T09:31:11.222" v="258" actId="164"/>
          <ac:grpSpMkLst>
            <pc:docMk/>
            <pc:sldMk cId="2019008720" sldId="261"/>
            <ac:grpSpMk id="11" creationId="{4DFB6DF4-B91F-B3FD-6F55-889F85588681}"/>
          </ac:grpSpMkLst>
        </pc:grpChg>
        <pc:grpChg chg="add mod">
          <ac:chgData name="Tamil Tamil" userId="d76a16fadc3f69e6" providerId="LiveId" clId="{DEF8AAD5-76F7-40C8-80D5-ED68FAB605DB}" dt="2025-06-27T09:43:54.048" v="359" actId="14100"/>
          <ac:grpSpMkLst>
            <pc:docMk/>
            <pc:sldMk cId="2019008720" sldId="261"/>
            <ac:grpSpMk id="13" creationId="{1B1050B4-C125-7165-82DF-F06B045A34E9}"/>
          </ac:grpSpMkLst>
        </pc:grpChg>
      </pc:sldChg>
      <pc:sldChg chg="modSp add del mod modTransition">
        <pc:chgData name="Tamil Tamil" userId="d76a16fadc3f69e6" providerId="LiveId" clId="{DEF8AAD5-76F7-40C8-80D5-ED68FAB605DB}" dt="2025-06-27T09:44:30.500" v="362" actId="2696"/>
        <pc:sldMkLst>
          <pc:docMk/>
          <pc:sldMk cId="1390247455" sldId="262"/>
        </pc:sldMkLst>
        <pc:spChg chg="mod">
          <ac:chgData name="Tamil Tamil" userId="d76a16fadc3f69e6" providerId="LiveId" clId="{DEF8AAD5-76F7-40C8-80D5-ED68FAB605DB}" dt="2025-06-27T09:44:19.348" v="361" actId="1076"/>
          <ac:spMkLst>
            <pc:docMk/>
            <pc:sldMk cId="1390247455" sldId="262"/>
            <ac:spMk id="16" creationId="{C88947B8-492F-4F14-7A9D-67AFCB0110F2}"/>
          </ac:spMkLst>
        </pc:spChg>
        <pc:grpChg chg="mod">
          <ac:chgData name="Tamil Tamil" userId="d76a16fadc3f69e6" providerId="LiveId" clId="{DEF8AAD5-76F7-40C8-80D5-ED68FAB605DB}" dt="2025-06-27T09:41:55.946" v="344" actId="1076"/>
          <ac:grpSpMkLst>
            <pc:docMk/>
            <pc:sldMk cId="1390247455" sldId="262"/>
            <ac:grpSpMk id="13" creationId="{AEC5FD55-20E3-7238-8FD5-F3555CFE92D6}"/>
          </ac:grpSpMkLst>
        </pc:grpChg>
      </pc:sldChg>
      <pc:sldChg chg="modSp add mod ord">
        <pc:chgData name="Tamil Tamil" userId="d76a16fadc3f69e6" providerId="LiveId" clId="{DEF8AAD5-76F7-40C8-80D5-ED68FAB605DB}" dt="2025-06-27T11:59:44.007" v="1397" actId="14100"/>
        <pc:sldMkLst>
          <pc:docMk/>
          <pc:sldMk cId="2483788552" sldId="262"/>
        </pc:sldMkLst>
        <pc:spChg chg="mod">
          <ac:chgData name="Tamil Tamil" userId="d76a16fadc3f69e6" providerId="LiveId" clId="{DEF8AAD5-76F7-40C8-80D5-ED68FAB605DB}" dt="2025-06-27T11:59:44.007" v="1397" actId="14100"/>
          <ac:spMkLst>
            <pc:docMk/>
            <pc:sldMk cId="2483788552" sldId="262"/>
            <ac:spMk id="16" creationId="{05CEDB58-8009-AEA0-3563-58601396F23E}"/>
          </ac:spMkLst>
        </pc:spChg>
        <pc:grpChg chg="mod">
          <ac:chgData name="Tamil Tamil" userId="d76a16fadc3f69e6" providerId="LiveId" clId="{DEF8AAD5-76F7-40C8-80D5-ED68FAB605DB}" dt="2025-06-27T09:44:59.413" v="368" actId="14100"/>
          <ac:grpSpMkLst>
            <pc:docMk/>
            <pc:sldMk cId="2483788552" sldId="262"/>
            <ac:grpSpMk id="13" creationId="{7066DC87-412F-50F2-76B1-C877347979E6}"/>
          </ac:grpSpMkLst>
        </pc:grpChg>
      </pc:sldChg>
      <pc:sldChg chg="addSp modSp add del mod modTransition">
        <pc:chgData name="Tamil Tamil" userId="d76a16fadc3f69e6" providerId="LiveId" clId="{DEF8AAD5-76F7-40C8-80D5-ED68FAB605DB}" dt="2025-06-27T09:40:14.566" v="329" actId="2696"/>
        <pc:sldMkLst>
          <pc:docMk/>
          <pc:sldMk cId="2541906333" sldId="262"/>
        </pc:sldMkLst>
        <pc:spChg chg="add mod">
          <ac:chgData name="Tamil Tamil" userId="d76a16fadc3f69e6" providerId="LiveId" clId="{DEF8AAD5-76F7-40C8-80D5-ED68FAB605DB}" dt="2025-06-27T09:39:35.925" v="327" actId="14100"/>
          <ac:spMkLst>
            <pc:docMk/>
            <pc:sldMk cId="2541906333" sldId="262"/>
            <ac:spMk id="2" creationId="{5D48A23B-EB19-CA26-0B9A-55C7DF19E6C8}"/>
          </ac:spMkLst>
        </pc:spChg>
      </pc:sldChg>
      <pc:sldChg chg="addSp delSp modSp add mod ord">
        <pc:chgData name="Tamil Tamil" userId="d76a16fadc3f69e6" providerId="LiveId" clId="{DEF8AAD5-76F7-40C8-80D5-ED68FAB605DB}" dt="2025-06-27T12:34:53.961" v="1679" actId="20577"/>
        <pc:sldMkLst>
          <pc:docMk/>
          <pc:sldMk cId="690695511" sldId="263"/>
        </pc:sldMkLst>
        <pc:spChg chg="mod">
          <ac:chgData name="Tamil Tamil" userId="d76a16fadc3f69e6" providerId="LiveId" clId="{DEF8AAD5-76F7-40C8-80D5-ED68FAB605DB}" dt="2025-06-27T11:56:31.134" v="1368" actId="1076"/>
          <ac:spMkLst>
            <pc:docMk/>
            <pc:sldMk cId="690695511" sldId="263"/>
            <ac:spMk id="37" creationId="{B4CF815D-CED8-B862-CA1E-E6C61F1E2F06}"/>
          </ac:spMkLst>
        </pc:spChg>
        <pc:spChg chg="mod">
          <ac:chgData name="Tamil Tamil" userId="d76a16fadc3f69e6" providerId="LiveId" clId="{DEF8AAD5-76F7-40C8-80D5-ED68FAB605DB}" dt="2025-06-27T12:34:53.961" v="1679" actId="20577"/>
          <ac:spMkLst>
            <pc:docMk/>
            <pc:sldMk cId="690695511" sldId="263"/>
            <ac:spMk id="38" creationId="{CDF7F05E-E678-6971-271B-5D27F42B80E2}"/>
          </ac:spMkLst>
        </pc:spChg>
        <pc:spChg chg="mod">
          <ac:chgData name="Tamil Tamil" userId="d76a16fadc3f69e6" providerId="LiveId" clId="{DEF8AAD5-76F7-40C8-80D5-ED68FAB605DB}" dt="2025-06-27T11:55:52.042" v="1361" actId="1076"/>
          <ac:spMkLst>
            <pc:docMk/>
            <pc:sldMk cId="690695511" sldId="263"/>
            <ac:spMk id="39" creationId="{05FB7248-B96E-D903-539C-AEBE153F9583}"/>
          </ac:spMkLst>
        </pc:spChg>
        <pc:spChg chg="add del mod">
          <ac:chgData name="Tamil Tamil" userId="d76a16fadc3f69e6" providerId="LiveId" clId="{DEF8AAD5-76F7-40C8-80D5-ED68FAB605DB}" dt="2025-06-27T11:55:26.025" v="1356" actId="1076"/>
          <ac:spMkLst>
            <pc:docMk/>
            <pc:sldMk cId="690695511" sldId="263"/>
            <ac:spMk id="40" creationId="{189D63B6-A122-EACE-D602-7D0727A59740}"/>
          </ac:spMkLst>
        </pc:spChg>
        <pc:graphicFrameChg chg="add del modGraphic">
          <ac:chgData name="Tamil Tamil" userId="d76a16fadc3f69e6" providerId="LiveId" clId="{DEF8AAD5-76F7-40C8-80D5-ED68FAB605DB}" dt="2025-06-27T11:53:09.434" v="1273" actId="27309"/>
          <ac:graphicFrameMkLst>
            <pc:docMk/>
            <pc:sldMk cId="690695511" sldId="263"/>
            <ac:graphicFrameMk id="3" creationId="{6CAEA0D5-2A21-4988-0E54-473B907B8A90}"/>
          </ac:graphicFrameMkLst>
        </pc:graphicFrameChg>
      </pc:sldChg>
      <pc:sldChg chg="delSp modSp add del mod ord">
        <pc:chgData name="Tamil Tamil" userId="d76a16fadc3f69e6" providerId="LiveId" clId="{DEF8AAD5-76F7-40C8-80D5-ED68FAB605DB}" dt="2025-06-27T09:55:27.921" v="458" actId="2696"/>
        <pc:sldMkLst>
          <pc:docMk/>
          <pc:sldMk cId="4229612637" sldId="263"/>
        </pc:sldMkLst>
        <pc:spChg chg="mod">
          <ac:chgData name="Tamil Tamil" userId="d76a16fadc3f69e6" providerId="LiveId" clId="{DEF8AAD5-76F7-40C8-80D5-ED68FAB605DB}" dt="2025-06-27T09:46:09.947" v="384" actId="207"/>
          <ac:spMkLst>
            <pc:docMk/>
            <pc:sldMk cId="4229612637" sldId="263"/>
            <ac:spMk id="8" creationId="{C2DA9553-D064-8F95-CF1F-2945DC6C480D}"/>
          </ac:spMkLst>
        </pc:spChg>
        <pc:spChg chg="mod">
          <ac:chgData name="Tamil Tamil" userId="d76a16fadc3f69e6" providerId="LiveId" clId="{DEF8AAD5-76F7-40C8-80D5-ED68FAB605DB}" dt="2025-06-27T09:46:09.947" v="384" actId="207"/>
          <ac:spMkLst>
            <pc:docMk/>
            <pc:sldMk cId="4229612637" sldId="263"/>
            <ac:spMk id="9" creationId="{0049185E-000D-59A2-12FA-0842AA3BA70B}"/>
          </ac:spMkLst>
        </pc:spChg>
        <pc:spChg chg="mod">
          <ac:chgData name="Tamil Tamil" userId="d76a16fadc3f69e6" providerId="LiveId" clId="{DEF8AAD5-76F7-40C8-80D5-ED68FAB605DB}" dt="2025-06-27T09:46:09.947" v="384" actId="207"/>
          <ac:spMkLst>
            <pc:docMk/>
            <pc:sldMk cId="4229612637" sldId="263"/>
            <ac:spMk id="10" creationId="{3113AD90-AE2A-7F90-BBF2-A7B961FB58CE}"/>
          </ac:spMkLst>
        </pc:spChg>
        <pc:spChg chg="mod">
          <ac:chgData name="Tamil Tamil" userId="d76a16fadc3f69e6" providerId="LiveId" clId="{DEF8AAD5-76F7-40C8-80D5-ED68FAB605DB}" dt="2025-06-27T09:46:09.947" v="384" actId="207"/>
          <ac:spMkLst>
            <pc:docMk/>
            <pc:sldMk cId="4229612637" sldId="263"/>
            <ac:spMk id="12" creationId="{F5C5BAC7-CBAB-EA63-4BC7-D425803A255D}"/>
          </ac:spMkLst>
        </pc:spChg>
        <pc:spChg chg="del mod">
          <ac:chgData name="Tamil Tamil" userId="d76a16fadc3f69e6" providerId="LiveId" clId="{DEF8AAD5-76F7-40C8-80D5-ED68FAB605DB}" dt="2025-06-27T09:45:54.687" v="383" actId="478"/>
          <ac:spMkLst>
            <pc:docMk/>
            <pc:sldMk cId="4229612637" sldId="263"/>
            <ac:spMk id="16" creationId="{7E136CA1-F9BA-0009-806F-429055F1D518}"/>
          </ac:spMkLst>
        </pc:spChg>
        <pc:grpChg chg="mod">
          <ac:chgData name="Tamil Tamil" userId="d76a16fadc3f69e6" providerId="LiveId" clId="{DEF8AAD5-76F7-40C8-80D5-ED68FAB605DB}" dt="2025-06-27T09:46:09.947" v="384" actId="207"/>
          <ac:grpSpMkLst>
            <pc:docMk/>
            <pc:sldMk cId="4229612637" sldId="263"/>
            <ac:grpSpMk id="13" creationId="{A768036B-80B0-5200-627C-87DF856DBECC}"/>
          </ac:grpSpMkLst>
        </pc:grpChg>
      </pc:sldChg>
      <pc:sldChg chg="addSp delSp modSp new mod ord modTransition">
        <pc:chgData name="Tamil Tamil" userId="d76a16fadc3f69e6" providerId="LiveId" clId="{DEF8AAD5-76F7-40C8-80D5-ED68FAB605DB}" dt="2025-06-27T14:17:49.084" v="1757" actId="20577"/>
        <pc:sldMkLst>
          <pc:docMk/>
          <pc:sldMk cId="1200686905" sldId="264"/>
        </pc:sldMkLst>
        <pc:spChg chg="add del mod">
          <ac:chgData name="Tamil Tamil" userId="d76a16fadc3f69e6" providerId="LiveId" clId="{DEF8AAD5-76F7-40C8-80D5-ED68FAB605DB}" dt="2025-06-27T10:20:25.386" v="500"/>
          <ac:spMkLst>
            <pc:docMk/>
            <pc:sldMk cId="1200686905" sldId="264"/>
            <ac:spMk id="2" creationId="{2ED1CDC8-B749-8B1A-A44D-2D3089093333}"/>
          </ac:spMkLst>
        </pc:spChg>
        <pc:spChg chg="add mod">
          <ac:chgData name="Tamil Tamil" userId="d76a16fadc3f69e6" providerId="LiveId" clId="{DEF8AAD5-76F7-40C8-80D5-ED68FAB605DB}" dt="2025-06-27T10:19:30.629" v="488" actId="1076"/>
          <ac:spMkLst>
            <pc:docMk/>
            <pc:sldMk cId="1200686905" sldId="264"/>
            <ac:spMk id="3" creationId="{9C45744C-6A86-30FC-01D0-10E40DC66ED4}"/>
          </ac:spMkLst>
        </pc:spChg>
        <pc:spChg chg="add del mod">
          <ac:chgData name="Tamil Tamil" userId="d76a16fadc3f69e6" providerId="LiveId" clId="{DEF8AAD5-76F7-40C8-80D5-ED68FAB605DB}" dt="2025-06-27T10:20:25.386" v="500"/>
          <ac:spMkLst>
            <pc:docMk/>
            <pc:sldMk cId="1200686905" sldId="264"/>
            <ac:spMk id="4" creationId="{730CB1AF-3E17-4FEA-89C8-2E4386049E86}"/>
          </ac:spMkLst>
        </pc:spChg>
        <pc:spChg chg="add mod">
          <ac:chgData name="Tamil Tamil" userId="d76a16fadc3f69e6" providerId="LiveId" clId="{DEF8AAD5-76F7-40C8-80D5-ED68FAB605DB}" dt="2025-06-27T10:20:13.368" v="499" actId="14100"/>
          <ac:spMkLst>
            <pc:docMk/>
            <pc:sldMk cId="1200686905" sldId="264"/>
            <ac:spMk id="5" creationId="{7D6F0FCD-3710-D789-647F-30C714FE78F1}"/>
          </ac:spMkLst>
        </pc:spChg>
        <pc:spChg chg="del">
          <ac:chgData name="Tamil Tamil" userId="d76a16fadc3f69e6" providerId="LiveId" clId="{DEF8AAD5-76F7-40C8-80D5-ED68FAB605DB}" dt="2025-06-27T10:21:40.013" v="508" actId="478"/>
          <ac:spMkLst>
            <pc:docMk/>
            <pc:sldMk cId="1200686905" sldId="264"/>
            <ac:spMk id="6" creationId="{7231A0F7-DADF-5C20-3B63-CA045E30A0C2}"/>
          </ac:spMkLst>
        </pc:spChg>
        <pc:spChg chg="mod">
          <ac:chgData name="Tamil Tamil" userId="d76a16fadc3f69e6" providerId="LiveId" clId="{DEF8AAD5-76F7-40C8-80D5-ED68FAB605DB}" dt="2025-06-27T10:26:51.778" v="518" actId="164"/>
          <ac:spMkLst>
            <pc:docMk/>
            <pc:sldMk cId="1200686905" sldId="264"/>
            <ac:spMk id="7" creationId="{1F93DD03-282D-D64A-C436-0C58B4E386BB}"/>
          </ac:spMkLst>
        </pc:spChg>
        <pc:spChg chg="del">
          <ac:chgData name="Tamil Tamil" userId="d76a16fadc3f69e6" providerId="LiveId" clId="{DEF8AAD5-76F7-40C8-80D5-ED68FAB605DB}" dt="2025-06-27T10:20:46.564" v="507" actId="478"/>
          <ac:spMkLst>
            <pc:docMk/>
            <pc:sldMk cId="1200686905" sldId="264"/>
            <ac:spMk id="8" creationId="{1C8AE313-7173-C0C9-7635-3C23B0EDABF2}"/>
          </ac:spMkLst>
        </pc:spChg>
        <pc:spChg chg="mod">
          <ac:chgData name="Tamil Tamil" userId="d76a16fadc3f69e6" providerId="LiveId" clId="{DEF8AAD5-76F7-40C8-80D5-ED68FAB605DB}" dt="2025-06-27T10:26:51.778" v="518" actId="164"/>
          <ac:spMkLst>
            <pc:docMk/>
            <pc:sldMk cId="1200686905" sldId="264"/>
            <ac:spMk id="9" creationId="{A7DEBE09-9E0A-5721-CF31-C9D944ADD488}"/>
          </ac:spMkLst>
        </pc:spChg>
        <pc:spChg chg="del mod">
          <ac:chgData name="Tamil Tamil" userId="d76a16fadc3f69e6" providerId="LiveId" clId="{DEF8AAD5-76F7-40C8-80D5-ED68FAB605DB}" dt="2025-06-27T10:20:46.564" v="507" actId="478"/>
          <ac:spMkLst>
            <pc:docMk/>
            <pc:sldMk cId="1200686905" sldId="264"/>
            <ac:spMk id="10" creationId="{1194D822-F72C-6C0C-A0FC-AC5C16620204}"/>
          </ac:spMkLst>
        </pc:spChg>
        <pc:spChg chg="del mod">
          <ac:chgData name="Tamil Tamil" userId="d76a16fadc3f69e6" providerId="LiveId" clId="{DEF8AAD5-76F7-40C8-80D5-ED68FAB605DB}" dt="2025-06-27T10:20:37.904" v="505" actId="478"/>
          <ac:spMkLst>
            <pc:docMk/>
            <pc:sldMk cId="1200686905" sldId="264"/>
            <ac:spMk id="11" creationId="{EB23A207-836A-6AA0-0256-EACFC3F95463}"/>
          </ac:spMkLst>
        </pc:spChg>
        <pc:spChg chg="del">
          <ac:chgData name="Tamil Tamil" userId="d76a16fadc3f69e6" providerId="LiveId" clId="{DEF8AAD5-76F7-40C8-80D5-ED68FAB605DB}" dt="2025-06-27T10:21:40.013" v="508" actId="478"/>
          <ac:spMkLst>
            <pc:docMk/>
            <pc:sldMk cId="1200686905" sldId="264"/>
            <ac:spMk id="12" creationId="{C994951A-30BB-5430-E165-8DDB12AB8A65}"/>
          </ac:spMkLst>
        </pc:spChg>
        <pc:spChg chg="del">
          <ac:chgData name="Tamil Tamil" userId="d76a16fadc3f69e6" providerId="LiveId" clId="{DEF8AAD5-76F7-40C8-80D5-ED68FAB605DB}" dt="2025-06-27T10:21:40.013" v="508" actId="478"/>
          <ac:spMkLst>
            <pc:docMk/>
            <pc:sldMk cId="1200686905" sldId="264"/>
            <ac:spMk id="13" creationId="{F1A59CD5-C378-DF8C-09F8-FBE57F684A5A}"/>
          </ac:spMkLst>
        </pc:spChg>
        <pc:spChg chg="del mod">
          <ac:chgData name="Tamil Tamil" userId="d76a16fadc3f69e6" providerId="LiveId" clId="{DEF8AAD5-76F7-40C8-80D5-ED68FAB605DB}" dt="2025-06-27T10:20:31.044" v="502" actId="478"/>
          <ac:spMkLst>
            <pc:docMk/>
            <pc:sldMk cId="1200686905" sldId="264"/>
            <ac:spMk id="14" creationId="{372DB54E-448E-F209-99F0-69B267357182}"/>
          </ac:spMkLst>
        </pc:spChg>
        <pc:spChg chg="mod">
          <ac:chgData name="Tamil Tamil" userId="d76a16fadc3f69e6" providerId="LiveId" clId="{DEF8AAD5-76F7-40C8-80D5-ED68FAB605DB}" dt="2025-06-27T10:26:51.778" v="518" actId="164"/>
          <ac:spMkLst>
            <pc:docMk/>
            <pc:sldMk cId="1200686905" sldId="264"/>
            <ac:spMk id="15" creationId="{49160A0D-D28B-5172-F71C-5982578D67EC}"/>
          </ac:spMkLst>
        </pc:spChg>
        <pc:spChg chg="mod">
          <ac:chgData name="Tamil Tamil" userId="d76a16fadc3f69e6" providerId="LiveId" clId="{DEF8AAD5-76F7-40C8-80D5-ED68FAB605DB}" dt="2025-06-27T10:26:51.778" v="518" actId="164"/>
          <ac:spMkLst>
            <pc:docMk/>
            <pc:sldMk cId="1200686905" sldId="264"/>
            <ac:spMk id="16" creationId="{E302539A-6BA2-3E5B-A19D-EE7BF08DF60F}"/>
          </ac:spMkLst>
        </pc:spChg>
        <pc:spChg chg="del">
          <ac:chgData name="Tamil Tamil" userId="d76a16fadc3f69e6" providerId="LiveId" clId="{DEF8AAD5-76F7-40C8-80D5-ED68FAB605DB}" dt="2025-06-27T10:21:41.935" v="509" actId="478"/>
          <ac:spMkLst>
            <pc:docMk/>
            <pc:sldMk cId="1200686905" sldId="264"/>
            <ac:spMk id="17" creationId="{4F5E9395-2CF0-C047-5A4A-586B24FF54E1}"/>
          </ac:spMkLst>
        </pc:spChg>
        <pc:spChg chg="del">
          <ac:chgData name="Tamil Tamil" userId="d76a16fadc3f69e6" providerId="LiveId" clId="{DEF8AAD5-76F7-40C8-80D5-ED68FAB605DB}" dt="2025-06-27T10:21:40.013" v="508" actId="478"/>
          <ac:spMkLst>
            <pc:docMk/>
            <pc:sldMk cId="1200686905" sldId="264"/>
            <ac:spMk id="18" creationId="{1595511C-533D-9AB0-9AB8-5F255E22DA7D}"/>
          </ac:spMkLst>
        </pc:spChg>
        <pc:spChg chg="del mod">
          <ac:chgData name="Tamil Tamil" userId="d76a16fadc3f69e6" providerId="LiveId" clId="{DEF8AAD5-76F7-40C8-80D5-ED68FAB605DB}" dt="2025-06-27T10:20:46.564" v="507" actId="478"/>
          <ac:spMkLst>
            <pc:docMk/>
            <pc:sldMk cId="1200686905" sldId="264"/>
            <ac:spMk id="19" creationId="{97B96729-1E88-4F47-EDB9-38CCE19FCBEE}"/>
          </ac:spMkLst>
        </pc:spChg>
        <pc:spChg chg="del mod">
          <ac:chgData name="Tamil Tamil" userId="d76a16fadc3f69e6" providerId="LiveId" clId="{DEF8AAD5-76F7-40C8-80D5-ED68FAB605DB}" dt="2025-06-27T10:21:40.013" v="508" actId="478"/>
          <ac:spMkLst>
            <pc:docMk/>
            <pc:sldMk cId="1200686905" sldId="264"/>
            <ac:spMk id="20" creationId="{7D60EBC2-5217-9DAB-2A28-E6B826B95ADD}"/>
          </ac:spMkLst>
        </pc:spChg>
        <pc:spChg chg="del">
          <ac:chgData name="Tamil Tamil" userId="d76a16fadc3f69e6" providerId="LiveId" clId="{DEF8AAD5-76F7-40C8-80D5-ED68FAB605DB}" dt="2025-06-27T10:20:46.564" v="507" actId="478"/>
          <ac:spMkLst>
            <pc:docMk/>
            <pc:sldMk cId="1200686905" sldId="264"/>
            <ac:spMk id="21" creationId="{B0CA5F7C-9E9D-53E6-0F2E-2EF4A6B01FB8}"/>
          </ac:spMkLst>
        </pc:spChg>
        <pc:spChg chg="del">
          <ac:chgData name="Tamil Tamil" userId="d76a16fadc3f69e6" providerId="LiveId" clId="{DEF8AAD5-76F7-40C8-80D5-ED68FAB605DB}" dt="2025-06-27T10:20:36.155" v="504" actId="478"/>
          <ac:spMkLst>
            <pc:docMk/>
            <pc:sldMk cId="1200686905" sldId="264"/>
            <ac:spMk id="22" creationId="{8B9B1688-15F6-837B-1D9F-0B04F0DAFC8F}"/>
          </ac:spMkLst>
        </pc:spChg>
        <pc:spChg chg="del">
          <ac:chgData name="Tamil Tamil" userId="d76a16fadc3f69e6" providerId="LiveId" clId="{DEF8AAD5-76F7-40C8-80D5-ED68FAB605DB}" dt="2025-06-27T10:21:40.013" v="508" actId="478"/>
          <ac:spMkLst>
            <pc:docMk/>
            <pc:sldMk cId="1200686905" sldId="264"/>
            <ac:spMk id="23" creationId="{BEB26F56-0735-4C9D-E235-F9A0606F9E2E}"/>
          </ac:spMkLst>
        </pc:spChg>
        <pc:spChg chg="del">
          <ac:chgData name="Tamil Tamil" userId="d76a16fadc3f69e6" providerId="LiveId" clId="{DEF8AAD5-76F7-40C8-80D5-ED68FAB605DB}" dt="2025-06-27T10:20:33.097" v="503" actId="478"/>
          <ac:spMkLst>
            <pc:docMk/>
            <pc:sldMk cId="1200686905" sldId="264"/>
            <ac:spMk id="24" creationId="{27B3B872-1EBC-C21F-3835-22C81ACB24F1}"/>
          </ac:spMkLst>
        </pc:spChg>
        <pc:spChg chg="del mod">
          <ac:chgData name="Tamil Tamil" userId="d76a16fadc3f69e6" providerId="LiveId" clId="{DEF8AAD5-76F7-40C8-80D5-ED68FAB605DB}" dt="2025-06-27T10:20:29.402" v="501" actId="478"/>
          <ac:spMkLst>
            <pc:docMk/>
            <pc:sldMk cId="1200686905" sldId="264"/>
            <ac:spMk id="25" creationId="{6DE30B04-0D6C-E989-49EB-4373B0584006}"/>
          </ac:spMkLst>
        </pc:spChg>
        <pc:spChg chg="del">
          <ac:chgData name="Tamil Tamil" userId="d76a16fadc3f69e6" providerId="LiveId" clId="{DEF8AAD5-76F7-40C8-80D5-ED68FAB605DB}" dt="2025-06-27T10:21:40.013" v="508" actId="478"/>
          <ac:spMkLst>
            <pc:docMk/>
            <pc:sldMk cId="1200686905" sldId="264"/>
            <ac:spMk id="26" creationId="{FD181A20-3A72-0742-6AC6-D04A600F6DF4}"/>
          </ac:spMkLst>
        </pc:spChg>
        <pc:spChg chg="add del mod">
          <ac:chgData name="Tamil Tamil" userId="d76a16fadc3f69e6" providerId="LiveId" clId="{DEF8AAD5-76F7-40C8-80D5-ED68FAB605DB}" dt="2025-06-27T10:20:46.564" v="507" actId="478"/>
          <ac:spMkLst>
            <pc:docMk/>
            <pc:sldMk cId="1200686905" sldId="264"/>
            <ac:spMk id="27" creationId="{00BFC25E-BF72-D182-E1E3-C83BCEB58B25}"/>
          </ac:spMkLst>
        </pc:spChg>
        <pc:spChg chg="add mod">
          <ac:chgData name="Tamil Tamil" userId="d76a16fadc3f69e6" providerId="LiveId" clId="{DEF8AAD5-76F7-40C8-80D5-ED68FAB605DB}" dt="2025-06-27T14:17:49.084" v="1757" actId="20577"/>
          <ac:spMkLst>
            <pc:docMk/>
            <pc:sldMk cId="1200686905" sldId="264"/>
            <ac:spMk id="29" creationId="{E7E58619-31E8-1681-5C33-BFDBE000BB23}"/>
          </ac:spMkLst>
        </pc:spChg>
        <pc:spChg chg="add mod">
          <ac:chgData name="Tamil Tamil" userId="d76a16fadc3f69e6" providerId="LiveId" clId="{DEF8AAD5-76F7-40C8-80D5-ED68FAB605DB}" dt="2025-06-27T10:43:18.061" v="770" actId="20577"/>
          <ac:spMkLst>
            <pc:docMk/>
            <pc:sldMk cId="1200686905" sldId="264"/>
            <ac:spMk id="30" creationId="{DE01050E-3E17-344B-FAA0-29E93F952D13}"/>
          </ac:spMkLst>
        </pc:spChg>
        <pc:spChg chg="add mod">
          <ac:chgData name="Tamil Tamil" userId="d76a16fadc3f69e6" providerId="LiveId" clId="{DEF8AAD5-76F7-40C8-80D5-ED68FAB605DB}" dt="2025-06-27T12:34:08.608" v="1639" actId="20577"/>
          <ac:spMkLst>
            <pc:docMk/>
            <pc:sldMk cId="1200686905" sldId="264"/>
            <ac:spMk id="31" creationId="{D706AA8E-488E-7AA7-E006-B419E0A0C766}"/>
          </ac:spMkLst>
        </pc:spChg>
        <pc:spChg chg="add mod">
          <ac:chgData name="Tamil Tamil" userId="d76a16fadc3f69e6" providerId="LiveId" clId="{DEF8AAD5-76F7-40C8-80D5-ED68FAB605DB}" dt="2025-06-27T10:46:15.555" v="838" actId="20577"/>
          <ac:spMkLst>
            <pc:docMk/>
            <pc:sldMk cId="1200686905" sldId="264"/>
            <ac:spMk id="32" creationId="{CFC47619-7FF1-3486-458A-77B69C49C1F3}"/>
          </ac:spMkLst>
        </pc:spChg>
        <pc:grpChg chg="add mod">
          <ac:chgData name="Tamil Tamil" userId="d76a16fadc3f69e6" providerId="LiveId" clId="{DEF8AAD5-76F7-40C8-80D5-ED68FAB605DB}" dt="2025-06-27T10:27:00.802" v="520" actId="1076"/>
          <ac:grpSpMkLst>
            <pc:docMk/>
            <pc:sldMk cId="1200686905" sldId="264"/>
            <ac:grpSpMk id="28" creationId="{5BD96FB3-1A9E-9510-A476-53C4230AA3C1}"/>
          </ac:grpSpMkLst>
        </pc:grpChg>
        <pc:picChg chg="add mod">
          <ac:chgData name="Tamil Tamil" userId="d76a16fadc3f69e6" providerId="LiveId" clId="{DEF8AAD5-76F7-40C8-80D5-ED68FAB605DB}" dt="2025-06-27T10:47:21.304" v="843"/>
          <ac:picMkLst>
            <pc:docMk/>
            <pc:sldMk cId="1200686905" sldId="264"/>
            <ac:picMk id="1026" creationId="{35D16EB6-4E76-B0CC-50DD-229F79FB02B2}"/>
          </ac:picMkLst>
        </pc:picChg>
      </pc:sldChg>
      <pc:sldChg chg="addSp delSp modSp add del mod modTransition">
        <pc:chgData name="Tamil Tamil" userId="d76a16fadc3f69e6" providerId="LiveId" clId="{DEF8AAD5-76F7-40C8-80D5-ED68FAB605DB}" dt="2025-06-27T09:55:30.424" v="459" actId="2696"/>
        <pc:sldMkLst>
          <pc:docMk/>
          <pc:sldMk cId="3614633517" sldId="264"/>
        </pc:sldMkLst>
        <pc:spChg chg="add del mod">
          <ac:chgData name="Tamil Tamil" userId="d76a16fadc3f69e6" providerId="LiveId" clId="{DEF8AAD5-76F7-40C8-80D5-ED68FAB605DB}" dt="2025-06-27T09:55:26.184" v="457"/>
          <ac:spMkLst>
            <pc:docMk/>
            <pc:sldMk cId="3614633517" sldId="264"/>
            <ac:spMk id="2" creationId="{A142714B-7881-1D0D-D6FA-1383624554D5}"/>
          </ac:spMkLst>
        </pc:spChg>
        <pc:spChg chg="mod topLvl">
          <ac:chgData name="Tamil Tamil" userId="d76a16fadc3f69e6" providerId="LiveId" clId="{DEF8AAD5-76F7-40C8-80D5-ED68FAB605DB}" dt="2025-06-27T09:53:19.827" v="429" actId="14100"/>
          <ac:spMkLst>
            <pc:docMk/>
            <pc:sldMk cId="3614633517" sldId="264"/>
            <ac:spMk id="8" creationId="{3053003E-CEA9-0111-A319-89AC3600CF54}"/>
          </ac:spMkLst>
        </pc:spChg>
        <pc:spChg chg="mod topLvl">
          <ac:chgData name="Tamil Tamil" userId="d76a16fadc3f69e6" providerId="LiveId" clId="{DEF8AAD5-76F7-40C8-80D5-ED68FAB605DB}" dt="2025-06-27T09:53:51.709" v="434" actId="207"/>
          <ac:spMkLst>
            <pc:docMk/>
            <pc:sldMk cId="3614633517" sldId="264"/>
            <ac:spMk id="9" creationId="{59DAD556-3DF8-F630-7678-2498F892AB06}"/>
          </ac:spMkLst>
        </pc:spChg>
        <pc:spChg chg="mod topLvl">
          <ac:chgData name="Tamil Tamil" userId="d76a16fadc3f69e6" providerId="LiveId" clId="{DEF8AAD5-76F7-40C8-80D5-ED68FAB605DB}" dt="2025-06-27T09:53:09.066" v="426" actId="14100"/>
          <ac:spMkLst>
            <pc:docMk/>
            <pc:sldMk cId="3614633517" sldId="264"/>
            <ac:spMk id="10" creationId="{4EE814F3-CE1F-8DD8-1AAE-8C28D665A051}"/>
          </ac:spMkLst>
        </pc:spChg>
        <pc:spChg chg="mod topLvl">
          <ac:chgData name="Tamil Tamil" userId="d76a16fadc3f69e6" providerId="LiveId" clId="{DEF8AAD5-76F7-40C8-80D5-ED68FAB605DB}" dt="2025-06-27T09:53:00.200" v="424" actId="14100"/>
          <ac:spMkLst>
            <pc:docMk/>
            <pc:sldMk cId="3614633517" sldId="264"/>
            <ac:spMk id="12" creationId="{E3885A40-76DE-49D7-9853-89D0E24B120B}"/>
          </ac:spMkLst>
        </pc:spChg>
        <pc:grpChg chg="del">
          <ac:chgData name="Tamil Tamil" userId="d76a16fadc3f69e6" providerId="LiveId" clId="{DEF8AAD5-76F7-40C8-80D5-ED68FAB605DB}" dt="2025-06-27T09:46:32.234" v="388" actId="165"/>
          <ac:grpSpMkLst>
            <pc:docMk/>
            <pc:sldMk cId="3614633517" sldId="264"/>
            <ac:grpSpMk id="13" creationId="{83C754AA-65DE-02D0-2CBA-F26476E7F50A}"/>
          </ac:grpSpMkLst>
        </pc:grpChg>
      </pc:sldChg>
      <pc:sldChg chg="addSp delSp modSp new del mod">
        <pc:chgData name="Tamil Tamil" userId="d76a16fadc3f69e6" providerId="LiveId" clId="{DEF8AAD5-76F7-40C8-80D5-ED68FAB605DB}" dt="2025-06-27T10:57:37.905" v="950" actId="2696"/>
        <pc:sldMkLst>
          <pc:docMk/>
          <pc:sldMk cId="3270747953" sldId="265"/>
        </pc:sldMkLst>
        <pc:spChg chg="add del mod">
          <ac:chgData name="Tamil Tamil" userId="d76a16fadc3f69e6" providerId="LiveId" clId="{DEF8AAD5-76F7-40C8-80D5-ED68FAB605DB}" dt="2025-06-27T10:48:08.410" v="848" actId="478"/>
          <ac:spMkLst>
            <pc:docMk/>
            <pc:sldMk cId="3270747953" sldId="265"/>
            <ac:spMk id="2" creationId="{B024DA0C-A896-D094-C218-7B7FE93534C8}"/>
          </ac:spMkLst>
        </pc:spChg>
        <pc:spChg chg="add del mod">
          <ac:chgData name="Tamil Tamil" userId="d76a16fadc3f69e6" providerId="LiveId" clId="{DEF8AAD5-76F7-40C8-80D5-ED68FAB605DB}" dt="2025-06-27T10:48:08.410" v="848" actId="478"/>
          <ac:spMkLst>
            <pc:docMk/>
            <pc:sldMk cId="3270747953" sldId="265"/>
            <ac:spMk id="3" creationId="{B98B61CF-2358-A614-BA4F-13CAB0F51155}"/>
          </ac:spMkLst>
        </pc:spChg>
        <pc:spChg chg="add del mod">
          <ac:chgData name="Tamil Tamil" userId="d76a16fadc3f69e6" providerId="LiveId" clId="{DEF8AAD5-76F7-40C8-80D5-ED68FAB605DB}" dt="2025-06-27T10:48:08.410" v="848" actId="478"/>
          <ac:spMkLst>
            <pc:docMk/>
            <pc:sldMk cId="3270747953" sldId="265"/>
            <ac:spMk id="4" creationId="{4234F9D9-CDC9-49C6-1764-0F1DB60BB7D8}"/>
          </ac:spMkLst>
        </pc:spChg>
        <pc:spChg chg="add del mod">
          <ac:chgData name="Tamil Tamil" userId="d76a16fadc3f69e6" providerId="LiveId" clId="{DEF8AAD5-76F7-40C8-80D5-ED68FAB605DB}" dt="2025-06-27T10:48:39.079" v="861" actId="478"/>
          <ac:spMkLst>
            <pc:docMk/>
            <pc:sldMk cId="3270747953" sldId="265"/>
            <ac:spMk id="5" creationId="{ECD80C69-5B76-6433-5182-34FC9C1F76CF}"/>
          </ac:spMkLst>
        </pc:spChg>
        <pc:spChg chg="add del mod">
          <ac:chgData name="Tamil Tamil" userId="d76a16fadc3f69e6" providerId="LiveId" clId="{DEF8AAD5-76F7-40C8-80D5-ED68FAB605DB}" dt="2025-06-27T10:50:57.147" v="898"/>
          <ac:spMkLst>
            <pc:docMk/>
            <pc:sldMk cId="3270747953" sldId="265"/>
            <ac:spMk id="6" creationId="{A2DE7318-DBA7-E962-6D6B-8FB26D949EF7}"/>
          </ac:spMkLst>
        </pc:spChg>
        <pc:spChg chg="add mod">
          <ac:chgData name="Tamil Tamil" userId="d76a16fadc3f69e6" providerId="LiveId" clId="{DEF8AAD5-76F7-40C8-80D5-ED68FAB605DB}" dt="2025-06-27T10:49:16.096" v="865" actId="1076"/>
          <ac:spMkLst>
            <pc:docMk/>
            <pc:sldMk cId="3270747953" sldId="265"/>
            <ac:spMk id="7" creationId="{EAA87B29-2556-970A-4223-0C4F9B782A88}"/>
          </ac:spMkLst>
        </pc:spChg>
        <pc:spChg chg="add mod">
          <ac:chgData name="Tamil Tamil" userId="d76a16fadc3f69e6" providerId="LiveId" clId="{DEF8AAD5-76F7-40C8-80D5-ED68FAB605DB}" dt="2025-06-27T10:50:36.501" v="894" actId="403"/>
          <ac:spMkLst>
            <pc:docMk/>
            <pc:sldMk cId="3270747953" sldId="265"/>
            <ac:spMk id="8" creationId="{291661C0-A33B-9D78-E415-770A901B744B}"/>
          </ac:spMkLst>
        </pc:spChg>
        <pc:picChg chg="add mod">
          <ac:chgData name="Tamil Tamil" userId="d76a16fadc3f69e6" providerId="LiveId" clId="{DEF8AAD5-76F7-40C8-80D5-ED68FAB605DB}" dt="2025-06-27T10:49:33.243" v="869" actId="14100"/>
          <ac:picMkLst>
            <pc:docMk/>
            <pc:sldMk cId="3270747953" sldId="265"/>
            <ac:picMk id="10" creationId="{A476B628-65F7-5592-352D-A71076763C6E}"/>
          </ac:picMkLst>
        </pc:picChg>
        <pc:picChg chg="add mod">
          <ac:chgData name="Tamil Tamil" userId="d76a16fadc3f69e6" providerId="LiveId" clId="{DEF8AAD5-76F7-40C8-80D5-ED68FAB605DB}" dt="2025-06-27T10:51:56.472" v="904" actId="1076"/>
          <ac:picMkLst>
            <pc:docMk/>
            <pc:sldMk cId="3270747953" sldId="265"/>
            <ac:picMk id="2056" creationId="{F8B3CC59-3CDA-EE3C-3DEA-6FC9AA0BB2B4}"/>
          </ac:picMkLst>
        </pc:picChg>
      </pc:sldChg>
      <pc:sldChg chg="addSp delSp modSp add del mod">
        <pc:chgData name="Tamil Tamil" userId="d76a16fadc3f69e6" providerId="LiveId" clId="{DEF8AAD5-76F7-40C8-80D5-ED68FAB605DB}" dt="2025-06-27T11:37:52.841" v="1151" actId="2696"/>
        <pc:sldMkLst>
          <pc:docMk/>
          <pc:sldMk cId="4138264938" sldId="266"/>
        </pc:sldMkLst>
        <pc:spChg chg="add del">
          <ac:chgData name="Tamil Tamil" userId="d76a16fadc3f69e6" providerId="LiveId" clId="{DEF8AAD5-76F7-40C8-80D5-ED68FAB605DB}" dt="2025-06-27T10:56:50.260" v="945"/>
          <ac:spMkLst>
            <pc:docMk/>
            <pc:sldMk cId="4138264938" sldId="266"/>
            <ac:spMk id="2" creationId="{00B9F416-7B63-2868-E4A5-394D9FA33E2E}"/>
          </ac:spMkLst>
        </pc:spChg>
        <pc:spChg chg="add del mod">
          <ac:chgData name="Tamil Tamil" userId="d76a16fadc3f69e6" providerId="LiveId" clId="{DEF8AAD5-76F7-40C8-80D5-ED68FAB605DB}" dt="2025-06-27T10:53:38.467" v="909" actId="478"/>
          <ac:spMkLst>
            <pc:docMk/>
            <pc:sldMk cId="4138264938" sldId="266"/>
            <ac:spMk id="3" creationId="{0F4954D5-AD85-DB77-C201-C68776E519B3}"/>
          </ac:spMkLst>
        </pc:spChg>
        <pc:spChg chg="add del mod">
          <ac:chgData name="Tamil Tamil" userId="d76a16fadc3f69e6" providerId="LiveId" clId="{DEF8AAD5-76F7-40C8-80D5-ED68FAB605DB}" dt="2025-06-27T10:54:08.839" v="913"/>
          <ac:spMkLst>
            <pc:docMk/>
            <pc:sldMk cId="4138264938" sldId="266"/>
            <ac:spMk id="4" creationId="{423D4D1E-749C-8BA2-5A4E-8335839443D9}"/>
          </ac:spMkLst>
        </pc:spChg>
        <pc:spChg chg="add del mod">
          <ac:chgData name="Tamil Tamil" userId="d76a16fadc3f69e6" providerId="LiveId" clId="{DEF8AAD5-76F7-40C8-80D5-ED68FAB605DB}" dt="2025-06-27T10:56:50.260" v="945"/>
          <ac:spMkLst>
            <pc:docMk/>
            <pc:sldMk cId="4138264938" sldId="266"/>
            <ac:spMk id="5" creationId="{23023D66-38A4-A20D-5923-2F47165B124E}"/>
          </ac:spMkLst>
        </pc:spChg>
        <pc:spChg chg="mod">
          <ac:chgData name="Tamil Tamil" userId="d76a16fadc3f69e6" providerId="LiveId" clId="{DEF8AAD5-76F7-40C8-80D5-ED68FAB605DB}" dt="2025-06-27T10:57:18.342" v="947" actId="14100"/>
          <ac:spMkLst>
            <pc:docMk/>
            <pc:sldMk cId="4138264938" sldId="266"/>
            <ac:spMk id="6" creationId="{E56BF19B-F365-B40B-1842-45E84211548A}"/>
          </ac:spMkLst>
        </pc:spChg>
        <pc:picChg chg="add del">
          <ac:chgData name="Tamil Tamil" userId="d76a16fadc3f69e6" providerId="LiveId" clId="{DEF8AAD5-76F7-40C8-80D5-ED68FAB605DB}" dt="2025-06-27T10:53:38.467" v="909" actId="478"/>
          <ac:picMkLst>
            <pc:docMk/>
            <pc:sldMk cId="4138264938" sldId="266"/>
            <ac:picMk id="3074" creationId="{AF985B19-A7EE-8067-D065-793954A4BDBA}"/>
          </ac:picMkLst>
        </pc:picChg>
      </pc:sldChg>
      <pc:sldChg chg="modSp add del modAnim">
        <pc:chgData name="Tamil Tamil" userId="d76a16fadc3f69e6" providerId="LiveId" clId="{DEF8AAD5-76F7-40C8-80D5-ED68FAB605DB}" dt="2025-06-27T11:37:49.677" v="1150" actId="2696"/>
        <pc:sldMkLst>
          <pc:docMk/>
          <pc:sldMk cId="3653346948" sldId="267"/>
        </pc:sldMkLst>
        <pc:spChg chg="mod">
          <ac:chgData name="Tamil Tamil" userId="d76a16fadc3f69e6" providerId="LiveId" clId="{DEF8AAD5-76F7-40C8-80D5-ED68FAB605DB}" dt="2025-06-27T10:58:00.439" v="951" actId="14100"/>
          <ac:spMkLst>
            <pc:docMk/>
            <pc:sldMk cId="3653346948" sldId="267"/>
            <ac:spMk id="6" creationId="{8E188F01-06C1-8EA1-DAA4-9A2607B3F818}"/>
          </ac:spMkLst>
        </pc:spChg>
      </pc:sldChg>
      <pc:sldChg chg="addSp delSp modSp new mod ord modTransition">
        <pc:chgData name="Tamil Tamil" userId="d76a16fadc3f69e6" providerId="LiveId" clId="{DEF8AAD5-76F7-40C8-80D5-ED68FAB605DB}" dt="2025-06-27T11:58:03.301" v="1374"/>
        <pc:sldMkLst>
          <pc:docMk/>
          <pc:sldMk cId="447286058" sldId="268"/>
        </pc:sldMkLst>
        <pc:spChg chg="add mod">
          <ac:chgData name="Tamil Tamil" userId="d76a16fadc3f69e6" providerId="LiveId" clId="{DEF8AAD5-76F7-40C8-80D5-ED68FAB605DB}" dt="2025-06-27T11:28:07.190" v="1013" actId="1076"/>
          <ac:spMkLst>
            <pc:docMk/>
            <pc:sldMk cId="447286058" sldId="268"/>
            <ac:spMk id="2" creationId="{46A2496A-D934-BF2C-3963-8A8B533861F1}"/>
          </ac:spMkLst>
        </pc:spChg>
        <pc:spChg chg="add mod">
          <ac:chgData name="Tamil Tamil" userId="d76a16fadc3f69e6" providerId="LiveId" clId="{DEF8AAD5-76F7-40C8-80D5-ED68FAB605DB}" dt="2025-06-27T11:31:09.524" v="1065" actId="207"/>
          <ac:spMkLst>
            <pc:docMk/>
            <pc:sldMk cId="447286058" sldId="268"/>
            <ac:spMk id="3" creationId="{F3144C9E-6C95-F3F0-D733-7F0B2116B544}"/>
          </ac:spMkLst>
        </pc:spChg>
        <pc:spChg chg="add mod">
          <ac:chgData name="Tamil Tamil" userId="d76a16fadc3f69e6" providerId="LiveId" clId="{DEF8AAD5-76F7-40C8-80D5-ED68FAB605DB}" dt="2025-06-27T11:34:15.303" v="1124" actId="14100"/>
          <ac:spMkLst>
            <pc:docMk/>
            <pc:sldMk cId="447286058" sldId="268"/>
            <ac:spMk id="4" creationId="{6855128E-8CDF-96FB-E01C-EBDAA3B33B87}"/>
          </ac:spMkLst>
        </pc:spChg>
        <pc:picChg chg="add del mod">
          <ac:chgData name="Tamil Tamil" userId="d76a16fadc3f69e6" providerId="LiveId" clId="{DEF8AAD5-76F7-40C8-80D5-ED68FAB605DB}" dt="2025-06-27T11:29:38.654" v="1014" actId="478"/>
          <ac:picMkLst>
            <pc:docMk/>
            <pc:sldMk cId="447286058" sldId="268"/>
            <ac:picMk id="4098" creationId="{B719C0BD-DCB3-4364-60E9-80FE98D70DDE}"/>
          </ac:picMkLst>
        </pc:picChg>
        <pc:picChg chg="add mod">
          <ac:chgData name="Tamil Tamil" userId="d76a16fadc3f69e6" providerId="LiveId" clId="{DEF8AAD5-76F7-40C8-80D5-ED68FAB605DB}" dt="2025-06-27T11:30:03.009" v="1021" actId="14100"/>
          <ac:picMkLst>
            <pc:docMk/>
            <pc:sldMk cId="447286058" sldId="268"/>
            <ac:picMk id="4100" creationId="{6434CA98-2DBF-22F1-534A-73326C782CB4}"/>
          </ac:picMkLst>
        </pc:picChg>
      </pc:sldChg>
      <pc:sldChg chg="addSp modSp add mod modTransition">
        <pc:chgData name="Tamil Tamil" userId="d76a16fadc3f69e6" providerId="LiveId" clId="{DEF8AAD5-76F7-40C8-80D5-ED68FAB605DB}" dt="2025-06-27T11:37:00.923" v="1147"/>
        <pc:sldMkLst>
          <pc:docMk/>
          <pc:sldMk cId="1478792837" sldId="269"/>
        </pc:sldMkLst>
        <pc:spChg chg="mod">
          <ac:chgData name="Tamil Tamil" userId="d76a16fadc3f69e6" providerId="LiveId" clId="{DEF8AAD5-76F7-40C8-80D5-ED68FAB605DB}" dt="2025-06-27T11:36:45.253" v="1145" actId="14100"/>
          <ac:spMkLst>
            <pc:docMk/>
            <pc:sldMk cId="1478792837" sldId="269"/>
            <ac:spMk id="3" creationId="{9F45AF40-17BD-BDBF-BE73-37E01AA1CFFA}"/>
          </ac:spMkLst>
        </pc:spChg>
        <pc:spChg chg="add mod">
          <ac:chgData name="Tamil Tamil" userId="d76a16fadc3f69e6" providerId="LiveId" clId="{DEF8AAD5-76F7-40C8-80D5-ED68FAB605DB}" dt="2025-06-27T11:33:52.660" v="1122" actId="1076"/>
          <ac:spMkLst>
            <pc:docMk/>
            <pc:sldMk cId="1478792837" sldId="269"/>
            <ac:spMk id="4" creationId="{24F20CC6-8873-7D39-3448-0F28A7E789D9}"/>
          </ac:spMkLst>
        </pc:spChg>
        <pc:spChg chg="add mod">
          <ac:chgData name="Tamil Tamil" userId="d76a16fadc3f69e6" providerId="LiveId" clId="{DEF8AAD5-76F7-40C8-80D5-ED68FAB605DB}" dt="2025-06-27T11:36:30.943" v="1144" actId="403"/>
          <ac:spMkLst>
            <pc:docMk/>
            <pc:sldMk cId="1478792837" sldId="269"/>
            <ac:spMk id="5" creationId="{C324E9B0-E7ED-7BAC-A112-179A947DB272}"/>
          </ac:spMkLst>
        </pc:spChg>
        <pc:picChg chg="mod">
          <ac:chgData name="Tamil Tamil" userId="d76a16fadc3f69e6" providerId="LiveId" clId="{DEF8AAD5-76F7-40C8-80D5-ED68FAB605DB}" dt="2025-06-27T11:33:48.202" v="1121" actId="14100"/>
          <ac:picMkLst>
            <pc:docMk/>
            <pc:sldMk cId="1478792837" sldId="269"/>
            <ac:picMk id="4100" creationId="{67BF699E-4B28-CD32-86AE-600280505C73}"/>
          </ac:picMkLst>
        </pc:picChg>
      </pc:sldChg>
      <pc:sldChg chg="addSp delSp modSp add mod modAnim">
        <pc:chgData name="Tamil Tamil" userId="d76a16fadc3f69e6" providerId="LiveId" clId="{DEF8AAD5-76F7-40C8-80D5-ED68FAB605DB}" dt="2025-06-27T11:46:10.136" v="1207" actId="1076"/>
        <pc:sldMkLst>
          <pc:docMk/>
          <pc:sldMk cId="1667631956" sldId="270"/>
        </pc:sldMkLst>
        <pc:spChg chg="add mod">
          <ac:chgData name="Tamil Tamil" userId="d76a16fadc3f69e6" providerId="LiveId" clId="{DEF8AAD5-76F7-40C8-80D5-ED68FAB605DB}" dt="2025-06-27T11:44:47.054" v="1201" actId="20577"/>
          <ac:spMkLst>
            <pc:docMk/>
            <pc:sldMk cId="1667631956" sldId="270"/>
            <ac:spMk id="2" creationId="{26168DBD-AE78-031C-1700-BCD7F23B1736}"/>
          </ac:spMkLst>
        </pc:spChg>
        <pc:spChg chg="mod">
          <ac:chgData name="Tamil Tamil" userId="d76a16fadc3f69e6" providerId="LiveId" clId="{DEF8AAD5-76F7-40C8-80D5-ED68FAB605DB}" dt="2025-06-27T11:44:07.214" v="1191"/>
          <ac:spMkLst>
            <pc:docMk/>
            <pc:sldMk cId="1667631956" sldId="270"/>
            <ac:spMk id="4" creationId="{3DFCE12E-93DD-5C08-CD07-4CA2F94E7557}"/>
          </ac:spMkLst>
        </pc:spChg>
        <pc:spChg chg="mod">
          <ac:chgData name="Tamil Tamil" userId="d76a16fadc3f69e6" providerId="LiveId" clId="{DEF8AAD5-76F7-40C8-80D5-ED68FAB605DB}" dt="2025-06-27T11:44:07.214" v="1191"/>
          <ac:spMkLst>
            <pc:docMk/>
            <pc:sldMk cId="1667631956" sldId="270"/>
            <ac:spMk id="5" creationId="{938E7CEB-5F1B-C86B-763C-B9FBCBB78DF9}"/>
          </ac:spMkLst>
        </pc:spChg>
        <pc:spChg chg="mod">
          <ac:chgData name="Tamil Tamil" userId="d76a16fadc3f69e6" providerId="LiveId" clId="{DEF8AAD5-76F7-40C8-80D5-ED68FAB605DB}" dt="2025-06-27T11:44:36.432" v="1199" actId="20577"/>
          <ac:spMkLst>
            <pc:docMk/>
            <pc:sldMk cId="1667631956" sldId="270"/>
            <ac:spMk id="37" creationId="{13BF1EE2-A186-ED17-08B5-5BC6102621D4}"/>
          </ac:spMkLst>
        </pc:spChg>
        <pc:spChg chg="mod">
          <ac:chgData name="Tamil Tamil" userId="d76a16fadc3f69e6" providerId="LiveId" clId="{DEF8AAD5-76F7-40C8-80D5-ED68FAB605DB}" dt="2025-06-27T11:41:15.207" v="1177" actId="14100"/>
          <ac:spMkLst>
            <pc:docMk/>
            <pc:sldMk cId="1667631956" sldId="270"/>
            <ac:spMk id="41" creationId="{58E4B134-C374-6FD5-2AED-BD7D241F5C70}"/>
          </ac:spMkLst>
        </pc:spChg>
        <pc:grpChg chg="add mod">
          <ac:chgData name="Tamil Tamil" userId="d76a16fadc3f69e6" providerId="LiveId" clId="{DEF8AAD5-76F7-40C8-80D5-ED68FAB605DB}" dt="2025-06-27T11:44:07.214" v="1191"/>
          <ac:grpSpMkLst>
            <pc:docMk/>
            <pc:sldMk cId="1667631956" sldId="270"/>
            <ac:grpSpMk id="3" creationId="{EC786042-194C-3C0E-7E7A-E4AB055D9F9D}"/>
          </ac:grpSpMkLst>
        </pc:grpChg>
        <pc:picChg chg="del">
          <ac:chgData name="Tamil Tamil" userId="d76a16fadc3f69e6" providerId="LiveId" clId="{DEF8AAD5-76F7-40C8-80D5-ED68FAB605DB}" dt="2025-06-27T11:42:47.864" v="1188" actId="478"/>
          <ac:picMkLst>
            <pc:docMk/>
            <pc:sldMk cId="1667631956" sldId="270"/>
            <ac:picMk id="5122" creationId="{B49414AB-58F1-B587-5135-626E49B4ABFC}"/>
          </ac:picMkLst>
        </pc:picChg>
        <pc:picChg chg="add mod">
          <ac:chgData name="Tamil Tamil" userId="d76a16fadc3f69e6" providerId="LiveId" clId="{DEF8AAD5-76F7-40C8-80D5-ED68FAB605DB}" dt="2025-06-27T11:46:10.136" v="1207" actId="1076"/>
          <ac:picMkLst>
            <pc:docMk/>
            <pc:sldMk cId="1667631956" sldId="270"/>
            <ac:picMk id="6146" creationId="{96E219F4-1C73-CD3A-25C7-A51EE045594D}"/>
          </ac:picMkLst>
        </pc:picChg>
      </pc:sldChg>
      <pc:sldChg chg="addSp delSp modSp add mod modAnim">
        <pc:chgData name="Tamil Tamil" userId="d76a16fadc3f69e6" providerId="LiveId" clId="{DEF8AAD5-76F7-40C8-80D5-ED68FAB605DB}" dt="2025-06-27T12:34:25.997" v="1657" actId="20577"/>
        <pc:sldMkLst>
          <pc:docMk/>
          <pc:sldMk cId="2438373425" sldId="271"/>
        </pc:sldMkLst>
        <pc:spChg chg="mod">
          <ac:chgData name="Tamil Tamil" userId="d76a16fadc3f69e6" providerId="LiveId" clId="{DEF8AAD5-76F7-40C8-80D5-ED68FAB605DB}" dt="2025-06-27T12:01:24.897" v="1398" actId="14100"/>
          <ac:spMkLst>
            <pc:docMk/>
            <pc:sldMk cId="2438373425" sldId="271"/>
            <ac:spMk id="2" creationId="{C63C9480-43CF-07C0-DCA1-40B452238F92}"/>
          </ac:spMkLst>
        </pc:spChg>
        <pc:spChg chg="add mod">
          <ac:chgData name="Tamil Tamil" userId="d76a16fadc3f69e6" providerId="LiveId" clId="{DEF8AAD5-76F7-40C8-80D5-ED68FAB605DB}" dt="2025-06-27T11:47:13.183" v="1228" actId="403"/>
          <ac:spMkLst>
            <pc:docMk/>
            <pc:sldMk cId="2438373425" sldId="271"/>
            <ac:spMk id="6" creationId="{8B5F9052-E408-B0B7-FD3D-55AD7C3BCD1C}"/>
          </ac:spMkLst>
        </pc:spChg>
        <pc:spChg chg="mod">
          <ac:chgData name="Tamil Tamil" userId="d76a16fadc3f69e6" providerId="LiveId" clId="{DEF8AAD5-76F7-40C8-80D5-ED68FAB605DB}" dt="2025-06-27T11:50:10.592" v="1238"/>
          <ac:spMkLst>
            <pc:docMk/>
            <pc:sldMk cId="2438373425" sldId="271"/>
            <ac:spMk id="8" creationId="{4F9E1506-45EE-B76A-202D-F8AFFE7D7A97}"/>
          </ac:spMkLst>
        </pc:spChg>
        <pc:spChg chg="mod">
          <ac:chgData name="Tamil Tamil" userId="d76a16fadc3f69e6" providerId="LiveId" clId="{DEF8AAD5-76F7-40C8-80D5-ED68FAB605DB}" dt="2025-06-27T11:50:10.592" v="1238"/>
          <ac:spMkLst>
            <pc:docMk/>
            <pc:sldMk cId="2438373425" sldId="271"/>
            <ac:spMk id="9" creationId="{1FF81648-A8D8-63D5-9C06-4A96091761A1}"/>
          </ac:spMkLst>
        </pc:spChg>
        <pc:spChg chg="mod">
          <ac:chgData name="Tamil Tamil" userId="d76a16fadc3f69e6" providerId="LiveId" clId="{DEF8AAD5-76F7-40C8-80D5-ED68FAB605DB}" dt="2025-06-27T11:50:10.592" v="1238"/>
          <ac:spMkLst>
            <pc:docMk/>
            <pc:sldMk cId="2438373425" sldId="271"/>
            <ac:spMk id="10" creationId="{DE5509CC-4EE4-9175-BB10-B120C9A75E99}"/>
          </ac:spMkLst>
        </pc:spChg>
        <pc:spChg chg="mod">
          <ac:chgData name="Tamil Tamil" userId="d76a16fadc3f69e6" providerId="LiveId" clId="{DEF8AAD5-76F7-40C8-80D5-ED68FAB605DB}" dt="2025-06-27T12:34:25.997" v="1657" actId="20577"/>
          <ac:spMkLst>
            <pc:docMk/>
            <pc:sldMk cId="2438373425" sldId="271"/>
            <ac:spMk id="41" creationId="{023F84EA-FC46-183C-60BE-832E01B78C56}"/>
          </ac:spMkLst>
        </pc:spChg>
        <pc:grpChg chg="add mod">
          <ac:chgData name="Tamil Tamil" userId="d76a16fadc3f69e6" providerId="LiveId" clId="{DEF8AAD5-76F7-40C8-80D5-ED68FAB605DB}" dt="2025-06-27T11:50:10.592" v="1238"/>
          <ac:grpSpMkLst>
            <pc:docMk/>
            <pc:sldMk cId="2438373425" sldId="271"/>
            <ac:grpSpMk id="7" creationId="{3258DBBC-CC21-C1BD-C1E9-80B53F62A6C1}"/>
          </ac:grpSpMkLst>
        </pc:grpChg>
        <pc:picChg chg="del">
          <ac:chgData name="Tamil Tamil" userId="d76a16fadc3f69e6" providerId="LiveId" clId="{DEF8AAD5-76F7-40C8-80D5-ED68FAB605DB}" dt="2025-06-27T11:46:31.120" v="1211" actId="478"/>
          <ac:picMkLst>
            <pc:docMk/>
            <pc:sldMk cId="2438373425" sldId="271"/>
            <ac:picMk id="6146" creationId="{6A8F1DC3-6AC4-FE2C-8A62-518395A212C5}"/>
          </ac:picMkLst>
        </pc:picChg>
        <pc:picChg chg="add mod">
          <ac:chgData name="Tamil Tamil" userId="d76a16fadc3f69e6" providerId="LiveId" clId="{DEF8AAD5-76F7-40C8-80D5-ED68FAB605DB}" dt="2025-06-27T12:02:02.626" v="1402" actId="1076"/>
          <ac:picMkLst>
            <pc:docMk/>
            <pc:sldMk cId="2438373425" sldId="271"/>
            <ac:picMk id="8194" creationId="{9FE38DBF-A6E2-85CF-E73B-75CF3C584D50}"/>
          </ac:picMkLst>
        </pc:picChg>
      </pc:sldChg>
      <pc:sldChg chg="addSp delSp modSp add mod modTransition modAnim">
        <pc:chgData name="Tamil Tamil" userId="d76a16fadc3f69e6" providerId="LiveId" clId="{DEF8AAD5-76F7-40C8-80D5-ED68FAB605DB}" dt="2025-06-27T12:12:34.756" v="1409" actId="1076"/>
        <pc:sldMkLst>
          <pc:docMk/>
          <pc:sldMk cId="307595280" sldId="272"/>
        </pc:sldMkLst>
        <pc:spChg chg="del mod">
          <ac:chgData name="Tamil Tamil" userId="d76a16fadc3f69e6" providerId="LiveId" clId="{DEF8AAD5-76F7-40C8-80D5-ED68FAB605DB}" dt="2025-06-27T11:52:09.931" v="1252"/>
          <ac:spMkLst>
            <pc:docMk/>
            <pc:sldMk cId="307595280" sldId="272"/>
            <ac:spMk id="2" creationId="{17CF8D11-2D65-6932-389A-0AC3A2214A79}"/>
          </ac:spMkLst>
        </pc:spChg>
        <pc:spChg chg="add mod">
          <ac:chgData name="Tamil Tamil" userId="d76a16fadc3f69e6" providerId="LiveId" clId="{DEF8AAD5-76F7-40C8-80D5-ED68FAB605DB}" dt="2025-06-27T11:53:46.465" v="1278" actId="20577"/>
          <ac:spMkLst>
            <pc:docMk/>
            <pc:sldMk cId="307595280" sldId="272"/>
            <ac:spMk id="11" creationId="{25BEC301-C1B0-6795-ECB6-591EBF68DF85}"/>
          </ac:spMkLst>
        </pc:spChg>
        <pc:spChg chg="add mod">
          <ac:chgData name="Tamil Tamil" userId="d76a16fadc3f69e6" providerId="LiveId" clId="{DEF8AAD5-76F7-40C8-80D5-ED68FAB605DB}" dt="2025-06-27T11:52:07.535" v="1250"/>
          <ac:spMkLst>
            <pc:docMk/>
            <pc:sldMk cId="307595280" sldId="272"/>
            <ac:spMk id="12" creationId="{277CFCA5-351C-52FE-8200-14F90E9F9463}"/>
          </ac:spMkLst>
        </pc:spChg>
        <pc:spChg chg="mod">
          <ac:chgData name="Tamil Tamil" userId="d76a16fadc3f69e6" providerId="LiveId" clId="{DEF8AAD5-76F7-40C8-80D5-ED68FAB605DB}" dt="2025-06-27T11:53:16.042" v="1274"/>
          <ac:spMkLst>
            <pc:docMk/>
            <pc:sldMk cId="307595280" sldId="272"/>
            <ac:spMk id="14" creationId="{7080ED7B-385F-2581-3FCC-23098B029856}"/>
          </ac:spMkLst>
        </pc:spChg>
        <pc:spChg chg="mod">
          <ac:chgData name="Tamil Tamil" userId="d76a16fadc3f69e6" providerId="LiveId" clId="{DEF8AAD5-76F7-40C8-80D5-ED68FAB605DB}" dt="2025-06-27T11:53:16.042" v="1274"/>
          <ac:spMkLst>
            <pc:docMk/>
            <pc:sldMk cId="307595280" sldId="272"/>
            <ac:spMk id="15" creationId="{426E8BE6-CD19-221B-BA2B-677E3A0817E3}"/>
          </ac:spMkLst>
        </pc:spChg>
        <pc:spChg chg="mod">
          <ac:chgData name="Tamil Tamil" userId="d76a16fadc3f69e6" providerId="LiveId" clId="{DEF8AAD5-76F7-40C8-80D5-ED68FAB605DB}" dt="2025-06-27T11:53:54.991" v="1279"/>
          <ac:spMkLst>
            <pc:docMk/>
            <pc:sldMk cId="307595280" sldId="272"/>
            <ac:spMk id="17" creationId="{6671BD11-F660-309F-CCF1-6CE4CC1A91A7}"/>
          </ac:spMkLst>
        </pc:spChg>
        <pc:spChg chg="mod">
          <ac:chgData name="Tamil Tamil" userId="d76a16fadc3f69e6" providerId="LiveId" clId="{DEF8AAD5-76F7-40C8-80D5-ED68FAB605DB}" dt="2025-06-27T11:53:54.991" v="1279"/>
          <ac:spMkLst>
            <pc:docMk/>
            <pc:sldMk cId="307595280" sldId="272"/>
            <ac:spMk id="18" creationId="{EEE9007E-DCFA-D2E6-204E-C4613B2D17A9}"/>
          </ac:spMkLst>
        </pc:spChg>
        <pc:spChg chg="add mod">
          <ac:chgData name="Tamil Tamil" userId="d76a16fadc3f69e6" providerId="LiveId" clId="{DEF8AAD5-76F7-40C8-80D5-ED68FAB605DB}" dt="2025-06-27T11:54:42.709" v="1350" actId="2711"/>
          <ac:spMkLst>
            <pc:docMk/>
            <pc:sldMk cId="307595280" sldId="272"/>
            <ac:spMk id="19" creationId="{100DEE76-07E0-1D1A-EA7B-95670AB39B7D}"/>
          </ac:spMkLst>
        </pc:spChg>
        <pc:spChg chg="mod">
          <ac:chgData name="Tamil Tamil" userId="d76a16fadc3f69e6" providerId="LiveId" clId="{DEF8AAD5-76F7-40C8-80D5-ED68FAB605DB}" dt="2025-06-27T11:51:09.781" v="1244" actId="14100"/>
          <ac:spMkLst>
            <pc:docMk/>
            <pc:sldMk cId="307595280" sldId="272"/>
            <ac:spMk id="41" creationId="{01B3A152-9129-380A-E5A8-C5791B6260A8}"/>
          </ac:spMkLst>
        </pc:spChg>
        <pc:grpChg chg="add mod">
          <ac:chgData name="Tamil Tamil" userId="d76a16fadc3f69e6" providerId="LiveId" clId="{DEF8AAD5-76F7-40C8-80D5-ED68FAB605DB}" dt="2025-06-27T11:53:16.042" v="1274"/>
          <ac:grpSpMkLst>
            <pc:docMk/>
            <pc:sldMk cId="307595280" sldId="272"/>
            <ac:grpSpMk id="13" creationId="{3724A057-B72C-521C-C5B6-879951945BAC}"/>
          </ac:grpSpMkLst>
        </pc:grpChg>
        <pc:grpChg chg="add mod">
          <ac:chgData name="Tamil Tamil" userId="d76a16fadc3f69e6" providerId="LiveId" clId="{DEF8AAD5-76F7-40C8-80D5-ED68FAB605DB}" dt="2025-06-27T11:53:54.991" v="1279"/>
          <ac:grpSpMkLst>
            <pc:docMk/>
            <pc:sldMk cId="307595280" sldId="272"/>
            <ac:grpSpMk id="16" creationId="{2903BD85-7EF2-4788-CF00-C1F0CA53A821}"/>
          </ac:grpSpMkLst>
        </pc:grpChg>
        <pc:picChg chg="add mod">
          <ac:chgData name="Tamil Tamil" userId="d76a16fadc3f69e6" providerId="LiveId" clId="{DEF8AAD5-76F7-40C8-80D5-ED68FAB605DB}" dt="2025-06-27T12:12:34.756" v="1409" actId="1076"/>
          <ac:picMkLst>
            <pc:docMk/>
            <pc:sldMk cId="307595280" sldId="272"/>
            <ac:picMk id="7172" creationId="{29BE50F7-671A-20B4-90C9-8552987CDE2A}"/>
          </ac:picMkLst>
        </pc:picChg>
      </pc:sldChg>
      <pc:sldChg chg="addSp delSp modSp add del mod">
        <pc:chgData name="Tamil Tamil" userId="d76a16fadc3f69e6" providerId="LiveId" clId="{DEF8AAD5-76F7-40C8-80D5-ED68FAB605DB}" dt="2025-06-27T12:31:50.567" v="1616" actId="2696"/>
        <pc:sldMkLst>
          <pc:docMk/>
          <pc:sldMk cId="2066426006" sldId="273"/>
        </pc:sldMkLst>
        <pc:spChg chg="add mod">
          <ac:chgData name="Tamil Tamil" userId="d76a16fadc3f69e6" providerId="LiveId" clId="{DEF8AAD5-76F7-40C8-80D5-ED68FAB605DB}" dt="2025-06-27T12:25:35.058" v="1577" actId="20577"/>
          <ac:spMkLst>
            <pc:docMk/>
            <pc:sldMk cId="2066426006" sldId="273"/>
            <ac:spMk id="4" creationId="{F3F3E4FA-FC61-0846-7CCC-8BA5FA7EBC90}"/>
          </ac:spMkLst>
        </pc:spChg>
        <pc:spChg chg="mod">
          <ac:chgData name="Tamil Tamil" userId="d76a16fadc3f69e6" providerId="LiveId" clId="{DEF8AAD5-76F7-40C8-80D5-ED68FAB605DB}" dt="2025-06-27T12:15:12.575" v="1430" actId="1076"/>
          <ac:spMkLst>
            <pc:docMk/>
            <pc:sldMk cId="2066426006" sldId="273"/>
            <ac:spMk id="6" creationId="{D2C7964B-3337-2D1D-330E-733FB4EFD65A}"/>
          </ac:spMkLst>
        </pc:spChg>
        <pc:spChg chg="add del mod">
          <ac:chgData name="Tamil Tamil" userId="d76a16fadc3f69e6" providerId="LiveId" clId="{DEF8AAD5-76F7-40C8-80D5-ED68FAB605DB}" dt="2025-06-27T12:24:30.818" v="1514"/>
          <ac:spMkLst>
            <pc:docMk/>
            <pc:sldMk cId="2066426006" sldId="273"/>
            <ac:spMk id="7" creationId="{CC7DBB0A-709F-4B49-4454-DDD0C91767CC}"/>
          </ac:spMkLst>
        </pc:spChg>
        <pc:spChg chg="add del mod">
          <ac:chgData name="Tamil Tamil" userId="d76a16fadc3f69e6" providerId="LiveId" clId="{DEF8AAD5-76F7-40C8-80D5-ED68FAB605DB}" dt="2025-06-27T12:24:30.814" v="1512" actId="478"/>
          <ac:spMkLst>
            <pc:docMk/>
            <pc:sldMk cId="2066426006" sldId="273"/>
            <ac:spMk id="8" creationId="{9FC6DEDF-BE64-3A0D-2895-6AB9E8344A19}"/>
          </ac:spMkLst>
        </pc:spChg>
        <pc:spChg chg="add del mod">
          <ac:chgData name="Tamil Tamil" userId="d76a16fadc3f69e6" providerId="LiveId" clId="{DEF8AAD5-76F7-40C8-80D5-ED68FAB605DB}" dt="2025-06-27T12:25:05.038" v="1522"/>
          <ac:spMkLst>
            <pc:docMk/>
            <pc:sldMk cId="2066426006" sldId="273"/>
            <ac:spMk id="9" creationId="{98CB9CCA-7B45-5C8F-D844-D06A05002669}"/>
          </ac:spMkLst>
        </pc:spChg>
        <pc:spChg chg="add mod">
          <ac:chgData name="Tamil Tamil" userId="d76a16fadc3f69e6" providerId="LiveId" clId="{DEF8AAD5-76F7-40C8-80D5-ED68FAB605DB}" dt="2025-06-27T12:25:43.346" v="1579" actId="20577"/>
          <ac:spMkLst>
            <pc:docMk/>
            <pc:sldMk cId="2066426006" sldId="273"/>
            <ac:spMk id="10" creationId="{AABAAFBC-413A-086A-CC61-41D94C1C7345}"/>
          </ac:spMkLst>
        </pc:spChg>
        <pc:picChg chg="add mod modCrop">
          <ac:chgData name="Tamil Tamil" userId="d76a16fadc3f69e6" providerId="LiveId" clId="{DEF8AAD5-76F7-40C8-80D5-ED68FAB605DB}" dt="2025-06-27T12:18:03.640" v="1452" actId="1076"/>
          <ac:picMkLst>
            <pc:docMk/>
            <pc:sldMk cId="2066426006" sldId="273"/>
            <ac:picMk id="3" creationId="{A0A8688E-1389-25A6-9F00-D33F2074B841}"/>
          </ac:picMkLst>
        </pc:picChg>
        <pc:picChg chg="mod">
          <ac:chgData name="Tamil Tamil" userId="d76a16fadc3f69e6" providerId="LiveId" clId="{DEF8AAD5-76F7-40C8-80D5-ED68FAB605DB}" dt="2025-06-27T12:14:58.430" v="1427" actId="1076"/>
          <ac:picMkLst>
            <pc:docMk/>
            <pc:sldMk cId="2066426006" sldId="273"/>
            <ac:picMk id="5" creationId="{27851905-11BF-9531-FAF3-BEBF99F48E24}"/>
          </ac:picMkLst>
        </pc:picChg>
      </pc:sldChg>
      <pc:sldChg chg="addSp modSp new ord modTransition">
        <pc:chgData name="Tamil Tamil" userId="d76a16fadc3f69e6" providerId="LiveId" clId="{DEF8AAD5-76F7-40C8-80D5-ED68FAB605DB}" dt="2025-06-27T12:30:24.985" v="1602"/>
        <pc:sldMkLst>
          <pc:docMk/>
          <pc:sldMk cId="1065178869" sldId="274"/>
        </pc:sldMkLst>
        <pc:picChg chg="add mod">
          <ac:chgData name="Tamil Tamil" userId="d76a16fadc3f69e6" providerId="LiveId" clId="{DEF8AAD5-76F7-40C8-80D5-ED68FAB605DB}" dt="2025-06-27T12:29:55.392" v="1600" actId="2085"/>
          <ac:picMkLst>
            <pc:docMk/>
            <pc:sldMk cId="1065178869" sldId="274"/>
            <ac:picMk id="11266" creationId="{8AADB0A4-213E-F5A1-7BB3-F9B11980FACD}"/>
          </ac:picMkLst>
        </pc:picChg>
      </pc:sldChg>
      <pc:sldChg chg="addSp modSp new del mod ord">
        <pc:chgData name="Tamil Tamil" userId="d76a16fadc3f69e6" providerId="LiveId" clId="{DEF8AAD5-76F7-40C8-80D5-ED68FAB605DB}" dt="2025-06-27T12:24:15.812" v="1509" actId="2696"/>
        <pc:sldMkLst>
          <pc:docMk/>
          <pc:sldMk cId="3537885600" sldId="274"/>
        </pc:sldMkLst>
        <pc:spChg chg="add mod">
          <ac:chgData name="Tamil Tamil" userId="d76a16fadc3f69e6" providerId="LiveId" clId="{DEF8AAD5-76F7-40C8-80D5-ED68FAB605DB}" dt="2025-06-27T12:24:07.585" v="1508" actId="14861"/>
          <ac:spMkLst>
            <pc:docMk/>
            <pc:sldMk cId="3537885600" sldId="274"/>
            <ac:spMk id="4" creationId="{52606153-6D88-71CC-DDEE-98B8633238FB}"/>
          </ac:spMkLst>
        </pc:spChg>
        <pc:spChg chg="add mod">
          <ac:chgData name="Tamil Tamil" userId="d76a16fadc3f69e6" providerId="LiveId" clId="{DEF8AAD5-76F7-40C8-80D5-ED68FAB605DB}" dt="2025-06-27T12:23:34.516" v="1475" actId="207"/>
          <ac:spMkLst>
            <pc:docMk/>
            <pc:sldMk cId="3537885600" sldId="274"/>
            <ac:spMk id="5" creationId="{B9888D46-B7BD-EB5C-9F59-F47809885E1D}"/>
          </ac:spMkLst>
        </pc:spChg>
        <pc:spChg chg="add mod">
          <ac:chgData name="Tamil Tamil" userId="d76a16fadc3f69e6" providerId="LiveId" clId="{DEF8AAD5-76F7-40C8-80D5-ED68FAB605DB}" dt="2025-06-27T12:23:34.516" v="1475" actId="207"/>
          <ac:spMkLst>
            <pc:docMk/>
            <pc:sldMk cId="3537885600" sldId="274"/>
            <ac:spMk id="6" creationId="{B5FB1C3A-B856-B7C1-A948-F0E3058911E2}"/>
          </ac:spMkLst>
        </pc:spChg>
        <pc:picChg chg="add mod">
          <ac:chgData name="Tamil Tamil" userId="d76a16fadc3f69e6" providerId="LiveId" clId="{DEF8AAD5-76F7-40C8-80D5-ED68FAB605DB}" dt="2025-06-27T12:22:00.594" v="1465" actId="14100"/>
          <ac:picMkLst>
            <pc:docMk/>
            <pc:sldMk cId="3537885600" sldId="274"/>
            <ac:picMk id="3" creationId="{7EAB3B61-4993-6C12-56F6-9636C6B9C413}"/>
          </ac:picMkLst>
        </pc:picChg>
      </pc:sldChg>
      <pc:sldChg chg="addSp delSp modSp new mod ord modTransition setBg">
        <pc:chgData name="Tamil Tamil" userId="d76a16fadc3f69e6" providerId="LiveId" clId="{DEF8AAD5-76F7-40C8-80D5-ED68FAB605DB}" dt="2025-06-27T12:39:33.304" v="1751"/>
        <pc:sldMkLst>
          <pc:docMk/>
          <pc:sldMk cId="2930234732" sldId="275"/>
        </pc:sldMkLst>
        <pc:spChg chg="add del mod">
          <ac:chgData name="Tamil Tamil" userId="d76a16fadc3f69e6" providerId="LiveId" clId="{DEF8AAD5-76F7-40C8-80D5-ED68FAB605DB}" dt="2025-06-27T12:38:17.996" v="1750"/>
          <ac:spMkLst>
            <pc:docMk/>
            <pc:sldMk cId="2930234732" sldId="275"/>
            <ac:spMk id="2" creationId="{A7249164-1409-3C27-CCBD-2E01D68809C4}"/>
          </ac:spMkLst>
        </pc:spChg>
        <pc:spChg chg="add mod">
          <ac:chgData name="Tamil Tamil" userId="d76a16fadc3f69e6" providerId="LiveId" clId="{DEF8AAD5-76F7-40C8-80D5-ED68FAB605DB}" dt="2025-06-27T12:38:16.426" v="1748" actId="207"/>
          <ac:spMkLst>
            <pc:docMk/>
            <pc:sldMk cId="2930234732" sldId="275"/>
            <ac:spMk id="3" creationId="{5932C7CE-0B58-CF4B-864E-657F6301F3C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A13D5-B998-E134-4CBF-A908B2B514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E92140-9E66-7BF5-7C80-B7C2074AF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92243-F801-D9F5-DFE4-C09D60179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86DAD-7174-C625-5065-438779CAC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84782-FED9-4B64-6C52-0F8122C80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0383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D2C9-ED1A-5FE2-314E-A9AB2C9CB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CCC7F7-6D4F-65E1-FB5F-20226E1214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F162D-D89E-656C-62F6-899AD675A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95E56-16CB-4873-1380-7D8B61CF4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DD65C-9D45-ACAA-0535-34F4AE08D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3460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3EDFA8-6CDC-E99F-A021-1BFB6E8C5B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EA0048-9717-F37B-BFA4-757E7E6544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04E3D8-E48B-3574-6B22-0594B55B7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4C52A-5D4B-E72D-004C-823BE45F0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17AE1-CE73-FC9E-8C43-D26C3D27C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190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B5088-862E-B90F-7B52-5141BEC7A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2F1A2-AC55-5003-1C39-A16968EC9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A94CC-D3BA-6DCA-7744-D3CBB6499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6A993-C1D0-1211-4CAF-DBE98422D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0502B-1244-4E84-C4DC-F6B69757C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1320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6E62-53A4-16A2-947A-3BC067E05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5248F-260F-79A3-A2BA-0FE4C3178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1F8D4-EADB-7B70-E591-520594A87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19321-C9CB-85BC-15B6-3B4092453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400C8-17A6-A00E-8880-813668883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8909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11A18-5DCA-EC14-8E61-B3F51A00A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5A23E-A91E-3355-55AB-F1FAC85670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5A69E8-CFAE-7655-CBB0-C5EF8AA77D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17973-1DCB-5122-D617-EF415B1A5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4D4813-4A04-7C52-BF30-11B2A5357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76266-2E8D-CA25-5ABD-32B3D1D47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859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E1BF4-90DE-38FB-5F61-1C82557FE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85CA93-CA7D-EDA9-5680-EA3D5CCA5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E052A-59AA-1E8C-122C-34DE82048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6EEC8B-0863-2B41-B868-6647B83282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A8E52F-BD35-6942-0F8D-25C62700ED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34070D-D867-E36D-0F18-921E836CB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F22032-1D2E-7D2A-C7E8-278B9916C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92D9D7-E869-A99E-6DB0-4592529C6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980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2C827-F1B0-8BC9-6656-4CF2DC049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5D52BA-6C7C-A794-4F22-30FE00E52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646E5-3941-7C85-30E0-44389EC39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2D2CD0-442B-CC56-0FEB-A820234F3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3309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B4554C-DA3B-3EC6-D00B-980125E68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A64EBE-47AB-5C1B-A82A-0AAC1D34A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0FEA3-5A34-08FB-97C5-737ECC847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3328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0B96C-D4E4-EA3C-54AE-98CD79CF6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889C5-8B8E-A0FE-3196-A678115A4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48F076-0618-6522-7D14-989C997A4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AA4DB8-5A07-94BC-2185-3F9304B7B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D582D1-821D-A06C-D2E4-D56CCA1A9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885DF-C376-168E-AFDB-7521911E8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4101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EF40D-9FF1-5CD6-8788-50D1B4E9E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53F0BA-C91D-9799-DE6A-FAA88A9A5C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D1C4DA-93AF-B03B-1ECF-19832DB463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9E666B-DFED-CD72-BF82-8FA3488A6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326DF-2E04-F2EC-4427-9CDDC4571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58B1EF-139B-71BF-73DD-4BEA97742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8829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E3EE6D-32B3-71DB-CB76-394D067ED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C15598-5A2F-B6DB-BC4F-11798F79D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F5A50-03FF-22CE-16EA-AE984C8C4E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B0350-03E6-4624-86BA-01B32190F5C8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46644-AB0F-9D9F-8FCC-932616FA6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C5699-AA5C-9AC9-DB4F-C0E9797EF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4CAA6-834A-46F5-AB93-86F730337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841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F55520-7623-5169-4964-E66FC634A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7066DC87-412F-50F2-76B1-C877347979E6}"/>
              </a:ext>
            </a:extLst>
          </p:cNvPr>
          <p:cNvGrpSpPr/>
          <p:nvPr/>
        </p:nvGrpSpPr>
        <p:grpSpPr>
          <a:xfrm>
            <a:off x="-1981200" y="0"/>
            <a:ext cx="14706600" cy="6858000"/>
            <a:chOff x="4259484" y="23149"/>
            <a:chExt cx="7932517" cy="6834851"/>
          </a:xfrm>
          <a:blipFill>
            <a:blip r:embed="rId2"/>
            <a:stretch>
              <a:fillRect/>
            </a:stretch>
          </a:blipFill>
        </p:grpSpPr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2C78C69D-B0C6-D584-E9EE-C3D8656A368D}"/>
                </a:ext>
              </a:extLst>
            </p:cNvPr>
            <p:cNvSpPr/>
            <p:nvPr/>
          </p:nvSpPr>
          <p:spPr>
            <a:xfrm>
              <a:off x="4259484" y="3339299"/>
              <a:ext cx="7932516" cy="3518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1F7A97D6-EAB5-6B76-032F-A553477012DD}"/>
                </a:ext>
              </a:extLst>
            </p:cNvPr>
            <p:cNvSpPr/>
            <p:nvPr/>
          </p:nvSpPr>
          <p:spPr>
            <a:xfrm rot="16200000">
              <a:off x="7479178" y="1479628"/>
              <a:ext cx="5706320" cy="3441539"/>
            </a:xfrm>
            <a:prstGeom prst="triangle">
              <a:avLst>
                <a:gd name="adj" fmla="val 495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45280647-5985-DECA-1601-43898D29D6D0}"/>
                </a:ext>
              </a:extLst>
            </p:cNvPr>
            <p:cNvSpPr/>
            <p:nvPr/>
          </p:nvSpPr>
          <p:spPr>
            <a:xfrm rot="10800000">
              <a:off x="5305064" y="23149"/>
              <a:ext cx="6886937" cy="267859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B489642-DCEA-F0CC-3C41-3EDCC99E012F}"/>
                </a:ext>
              </a:extLst>
            </p:cNvPr>
            <p:cNvSpPr/>
            <p:nvPr/>
          </p:nvSpPr>
          <p:spPr>
            <a:xfrm rot="5400000">
              <a:off x="3981004" y="1191791"/>
              <a:ext cx="5541801" cy="34415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5CEDB58-8009-AEA0-3563-58601396F23E}"/>
              </a:ext>
            </a:extLst>
          </p:cNvPr>
          <p:cNvSpPr txBox="1"/>
          <p:nvPr/>
        </p:nvSpPr>
        <p:spPr>
          <a:xfrm>
            <a:off x="-223520" y="1178516"/>
            <a:ext cx="12691417" cy="4338804"/>
          </a:xfrm>
          <a:custGeom>
            <a:avLst/>
            <a:gdLst/>
            <a:ahLst/>
            <a:cxnLst/>
            <a:rect l="l" t="t" r="r" b="b"/>
            <a:pathLst>
              <a:path w="13229863" h="7523544">
                <a:moveTo>
                  <a:pt x="8235375" y="2652042"/>
                </a:moveTo>
                <a:lnTo>
                  <a:pt x="8236617" y="2652042"/>
                </a:lnTo>
                <a:lnTo>
                  <a:pt x="8517260" y="3452993"/>
                </a:lnTo>
                <a:lnTo>
                  <a:pt x="7958457" y="3452993"/>
                </a:lnTo>
                <a:close/>
                <a:moveTo>
                  <a:pt x="5930326" y="2652042"/>
                </a:moveTo>
                <a:lnTo>
                  <a:pt x="5931568" y="2652042"/>
                </a:lnTo>
                <a:lnTo>
                  <a:pt x="6212211" y="3452993"/>
                </a:lnTo>
                <a:lnTo>
                  <a:pt x="5653407" y="3452993"/>
                </a:lnTo>
                <a:close/>
                <a:moveTo>
                  <a:pt x="4109540" y="2616030"/>
                </a:moveTo>
                <a:lnTo>
                  <a:pt x="4326852" y="2616030"/>
                </a:lnTo>
                <a:cubicBezTo>
                  <a:pt x="4437785" y="2616030"/>
                  <a:pt x="4528435" y="2631345"/>
                  <a:pt x="4598803" y="2661976"/>
                </a:cubicBezTo>
                <a:cubicBezTo>
                  <a:pt x="4669170" y="2692607"/>
                  <a:pt x="4727327" y="2735242"/>
                  <a:pt x="4773273" y="2789880"/>
                </a:cubicBezTo>
                <a:cubicBezTo>
                  <a:pt x="4819219" y="2844519"/>
                  <a:pt x="4852955" y="2909298"/>
                  <a:pt x="4874479" y="2984219"/>
                </a:cubicBezTo>
                <a:cubicBezTo>
                  <a:pt x="4896003" y="3059140"/>
                  <a:pt x="4906765" y="3140063"/>
                  <a:pt x="4906765" y="3226988"/>
                </a:cubicBezTo>
                <a:cubicBezTo>
                  <a:pt x="4906765" y="3336265"/>
                  <a:pt x="4894968" y="3430848"/>
                  <a:pt x="4871374" y="3510736"/>
                </a:cubicBezTo>
                <a:cubicBezTo>
                  <a:pt x="4847781" y="3590624"/>
                  <a:pt x="4812390" y="3657060"/>
                  <a:pt x="4765202" y="3710042"/>
                </a:cubicBezTo>
                <a:cubicBezTo>
                  <a:pt x="4718014" y="3763025"/>
                  <a:pt x="4659236" y="3802348"/>
                  <a:pt x="4588868" y="3828012"/>
                </a:cubicBezTo>
                <a:cubicBezTo>
                  <a:pt x="4518501" y="3853675"/>
                  <a:pt x="4431990" y="3866507"/>
                  <a:pt x="4329335" y="3866507"/>
                </a:cubicBezTo>
                <a:lnTo>
                  <a:pt x="4109540" y="3866507"/>
                </a:lnTo>
                <a:close/>
                <a:moveTo>
                  <a:pt x="1156789" y="2614788"/>
                </a:moveTo>
                <a:lnTo>
                  <a:pt x="1354233" y="2614788"/>
                </a:lnTo>
                <a:cubicBezTo>
                  <a:pt x="1390659" y="2614788"/>
                  <a:pt x="1428119" y="2617686"/>
                  <a:pt x="1466615" y="2623481"/>
                </a:cubicBezTo>
                <a:cubicBezTo>
                  <a:pt x="1505110" y="2629276"/>
                  <a:pt x="1542363" y="2642935"/>
                  <a:pt x="1578375" y="2664460"/>
                </a:cubicBezTo>
                <a:cubicBezTo>
                  <a:pt x="1614387" y="2685984"/>
                  <a:pt x="1644604" y="2718684"/>
                  <a:pt x="1669026" y="2762561"/>
                </a:cubicBezTo>
                <a:cubicBezTo>
                  <a:pt x="1693447" y="2806437"/>
                  <a:pt x="1705658" y="2861076"/>
                  <a:pt x="1705658" y="2926476"/>
                </a:cubicBezTo>
                <a:cubicBezTo>
                  <a:pt x="1705658" y="2974492"/>
                  <a:pt x="1698207" y="3018989"/>
                  <a:pt x="1683306" y="3059968"/>
                </a:cubicBezTo>
                <a:cubicBezTo>
                  <a:pt x="1668405" y="3100947"/>
                  <a:pt x="1646467" y="3136131"/>
                  <a:pt x="1617491" y="3165520"/>
                </a:cubicBezTo>
                <a:cubicBezTo>
                  <a:pt x="1588517" y="3194909"/>
                  <a:pt x="1552712" y="3217882"/>
                  <a:pt x="1510077" y="3234439"/>
                </a:cubicBezTo>
                <a:cubicBezTo>
                  <a:pt x="1467442" y="3250996"/>
                  <a:pt x="1413839" y="3259275"/>
                  <a:pt x="1349266" y="3259275"/>
                </a:cubicBezTo>
                <a:lnTo>
                  <a:pt x="1156789" y="3259275"/>
                </a:lnTo>
                <a:close/>
                <a:moveTo>
                  <a:pt x="12039487" y="2438455"/>
                </a:moveTo>
                <a:cubicBezTo>
                  <a:pt x="12032864" y="2438455"/>
                  <a:pt x="12026862" y="2440111"/>
                  <a:pt x="12021481" y="2443422"/>
                </a:cubicBezTo>
                <a:cubicBezTo>
                  <a:pt x="12016100" y="2446733"/>
                  <a:pt x="12011754" y="2452114"/>
                  <a:pt x="12008443" y="2459565"/>
                </a:cubicBezTo>
                <a:cubicBezTo>
                  <a:pt x="12005131" y="2467016"/>
                  <a:pt x="12002441" y="2476743"/>
                  <a:pt x="12000371" y="2488747"/>
                </a:cubicBezTo>
                <a:cubicBezTo>
                  <a:pt x="11998301" y="2500751"/>
                  <a:pt x="11997267" y="2514618"/>
                  <a:pt x="11997267" y="2530347"/>
                </a:cubicBezTo>
                <a:cubicBezTo>
                  <a:pt x="11997267" y="2546076"/>
                  <a:pt x="11998301" y="2559736"/>
                  <a:pt x="12000371" y="2571326"/>
                </a:cubicBezTo>
                <a:cubicBezTo>
                  <a:pt x="12002441" y="2582916"/>
                  <a:pt x="12005131" y="2592229"/>
                  <a:pt x="12008443" y="2599266"/>
                </a:cubicBezTo>
                <a:cubicBezTo>
                  <a:pt x="12011754" y="2606303"/>
                  <a:pt x="12016100" y="2611477"/>
                  <a:pt x="12021481" y="2614788"/>
                </a:cubicBezTo>
                <a:cubicBezTo>
                  <a:pt x="12026862" y="2618100"/>
                  <a:pt x="12032864" y="2619755"/>
                  <a:pt x="12039487" y="2619755"/>
                </a:cubicBezTo>
                <a:lnTo>
                  <a:pt x="12491497" y="2619755"/>
                </a:lnTo>
                <a:lnTo>
                  <a:pt x="12491497" y="4013038"/>
                </a:lnTo>
                <a:cubicBezTo>
                  <a:pt x="12491497" y="4019661"/>
                  <a:pt x="12493153" y="4025456"/>
                  <a:pt x="12496464" y="4030423"/>
                </a:cubicBezTo>
                <a:cubicBezTo>
                  <a:pt x="12499775" y="4035390"/>
                  <a:pt x="12505570" y="4039322"/>
                  <a:pt x="12513849" y="4042220"/>
                </a:cubicBezTo>
                <a:cubicBezTo>
                  <a:pt x="12522128" y="4045117"/>
                  <a:pt x="12533304" y="4047601"/>
                  <a:pt x="12547377" y="4049670"/>
                </a:cubicBezTo>
                <a:cubicBezTo>
                  <a:pt x="12561451" y="4051740"/>
                  <a:pt x="12578422" y="4052775"/>
                  <a:pt x="12598290" y="4052775"/>
                </a:cubicBezTo>
                <a:cubicBezTo>
                  <a:pt x="12618987" y="4052775"/>
                  <a:pt x="12636165" y="4051740"/>
                  <a:pt x="12649824" y="4049670"/>
                </a:cubicBezTo>
                <a:cubicBezTo>
                  <a:pt x="12663484" y="4047601"/>
                  <a:pt x="12674453" y="4045117"/>
                  <a:pt x="12682732" y="4042220"/>
                </a:cubicBezTo>
                <a:cubicBezTo>
                  <a:pt x="12691010" y="4039322"/>
                  <a:pt x="12696805" y="4035390"/>
                  <a:pt x="12700117" y="4030423"/>
                </a:cubicBezTo>
                <a:cubicBezTo>
                  <a:pt x="12703428" y="4025456"/>
                  <a:pt x="12705084" y="4019661"/>
                  <a:pt x="12705084" y="4013038"/>
                </a:cubicBezTo>
                <a:lnTo>
                  <a:pt x="12705084" y="2619755"/>
                </a:lnTo>
                <a:lnTo>
                  <a:pt x="13157093" y="2619755"/>
                </a:lnTo>
                <a:cubicBezTo>
                  <a:pt x="13163716" y="2619755"/>
                  <a:pt x="13169718" y="2618100"/>
                  <a:pt x="13175099" y="2614788"/>
                </a:cubicBezTo>
                <a:cubicBezTo>
                  <a:pt x="13180480" y="2611477"/>
                  <a:pt x="13185034" y="2606303"/>
                  <a:pt x="13188759" y="2599266"/>
                </a:cubicBezTo>
                <a:cubicBezTo>
                  <a:pt x="13192484" y="2592229"/>
                  <a:pt x="13195175" y="2582916"/>
                  <a:pt x="13196831" y="2571326"/>
                </a:cubicBezTo>
                <a:cubicBezTo>
                  <a:pt x="13198486" y="2559736"/>
                  <a:pt x="13199314" y="2546076"/>
                  <a:pt x="13199314" y="2530347"/>
                </a:cubicBezTo>
                <a:cubicBezTo>
                  <a:pt x="13199314" y="2514618"/>
                  <a:pt x="13198486" y="2500751"/>
                  <a:pt x="13196831" y="2488747"/>
                </a:cubicBezTo>
                <a:cubicBezTo>
                  <a:pt x="13195175" y="2476743"/>
                  <a:pt x="13192484" y="2467016"/>
                  <a:pt x="13188759" y="2459565"/>
                </a:cubicBezTo>
                <a:cubicBezTo>
                  <a:pt x="13185034" y="2452114"/>
                  <a:pt x="13180480" y="2446733"/>
                  <a:pt x="13175099" y="2443422"/>
                </a:cubicBezTo>
                <a:cubicBezTo>
                  <a:pt x="13169718" y="2440111"/>
                  <a:pt x="13163716" y="2438455"/>
                  <a:pt x="13157093" y="2438455"/>
                </a:cubicBezTo>
                <a:close/>
                <a:moveTo>
                  <a:pt x="11033451" y="2438455"/>
                </a:moveTo>
                <a:cubicBezTo>
                  <a:pt x="11014410" y="2438455"/>
                  <a:pt x="10996404" y="2444871"/>
                  <a:pt x="10979433" y="2457702"/>
                </a:cubicBezTo>
                <a:cubicBezTo>
                  <a:pt x="10962462" y="2470534"/>
                  <a:pt x="10953977" y="2493093"/>
                  <a:pt x="10953977" y="2525380"/>
                </a:cubicBezTo>
                <a:lnTo>
                  <a:pt x="10953977" y="3958399"/>
                </a:lnTo>
                <a:cubicBezTo>
                  <a:pt x="10953977" y="3990686"/>
                  <a:pt x="10962462" y="4013245"/>
                  <a:pt x="10979433" y="4026076"/>
                </a:cubicBezTo>
                <a:cubicBezTo>
                  <a:pt x="10996404" y="4038908"/>
                  <a:pt x="11014410" y="4045324"/>
                  <a:pt x="11033451" y="4045324"/>
                </a:cubicBezTo>
                <a:lnTo>
                  <a:pt x="11804599" y="4045324"/>
                </a:lnTo>
                <a:cubicBezTo>
                  <a:pt x="11811222" y="4045324"/>
                  <a:pt x="11817224" y="4043668"/>
                  <a:pt x="11822605" y="4040357"/>
                </a:cubicBezTo>
                <a:cubicBezTo>
                  <a:pt x="11827986" y="4037046"/>
                  <a:pt x="11832746" y="4031665"/>
                  <a:pt x="11836886" y="4024214"/>
                </a:cubicBezTo>
                <a:cubicBezTo>
                  <a:pt x="11841025" y="4016763"/>
                  <a:pt x="11843922" y="4007450"/>
                  <a:pt x="11845578" y="3996274"/>
                </a:cubicBezTo>
                <a:cubicBezTo>
                  <a:pt x="11847234" y="3985098"/>
                  <a:pt x="11848062" y="3972059"/>
                  <a:pt x="11848062" y="3957157"/>
                </a:cubicBezTo>
                <a:cubicBezTo>
                  <a:pt x="11848062" y="3940600"/>
                  <a:pt x="11847234" y="3926734"/>
                  <a:pt x="11845578" y="3915558"/>
                </a:cubicBezTo>
                <a:cubicBezTo>
                  <a:pt x="11843922" y="3904382"/>
                  <a:pt x="11841025" y="3895275"/>
                  <a:pt x="11836886" y="3888238"/>
                </a:cubicBezTo>
                <a:cubicBezTo>
                  <a:pt x="11832746" y="3881202"/>
                  <a:pt x="11827986" y="3876028"/>
                  <a:pt x="11822605" y="3872716"/>
                </a:cubicBezTo>
                <a:cubicBezTo>
                  <a:pt x="11817224" y="3869405"/>
                  <a:pt x="11811222" y="3867749"/>
                  <a:pt x="11804599" y="3867749"/>
                </a:cubicBezTo>
                <a:lnTo>
                  <a:pt x="11167564" y="3867749"/>
                </a:lnTo>
                <a:lnTo>
                  <a:pt x="11167564" y="3292803"/>
                </a:lnTo>
                <a:lnTo>
                  <a:pt x="11706498" y="3292803"/>
                </a:lnTo>
                <a:cubicBezTo>
                  <a:pt x="11713121" y="3292803"/>
                  <a:pt x="11719123" y="3291354"/>
                  <a:pt x="11724504" y="3288456"/>
                </a:cubicBezTo>
                <a:cubicBezTo>
                  <a:pt x="11729885" y="3285559"/>
                  <a:pt x="11734438" y="3280799"/>
                  <a:pt x="11738164" y="3274176"/>
                </a:cubicBezTo>
                <a:cubicBezTo>
                  <a:pt x="11741889" y="3267553"/>
                  <a:pt x="11744580" y="3258861"/>
                  <a:pt x="11746235" y="3248099"/>
                </a:cubicBezTo>
                <a:cubicBezTo>
                  <a:pt x="11747891" y="3237336"/>
                  <a:pt x="11748719" y="3224505"/>
                  <a:pt x="11748719" y="3209603"/>
                </a:cubicBezTo>
                <a:cubicBezTo>
                  <a:pt x="11748719" y="3193874"/>
                  <a:pt x="11747891" y="3180214"/>
                  <a:pt x="11746235" y="3168624"/>
                </a:cubicBezTo>
                <a:cubicBezTo>
                  <a:pt x="11744580" y="3157034"/>
                  <a:pt x="11741889" y="3147928"/>
                  <a:pt x="11738164" y="3141305"/>
                </a:cubicBezTo>
                <a:cubicBezTo>
                  <a:pt x="11734438" y="3134682"/>
                  <a:pt x="11729885" y="3129508"/>
                  <a:pt x="11724504" y="3125783"/>
                </a:cubicBezTo>
                <a:cubicBezTo>
                  <a:pt x="11719123" y="3122057"/>
                  <a:pt x="11713121" y="3120195"/>
                  <a:pt x="11706498" y="3120195"/>
                </a:cubicBezTo>
                <a:lnTo>
                  <a:pt x="11167564" y="3120195"/>
                </a:lnTo>
                <a:lnTo>
                  <a:pt x="11167564" y="2616030"/>
                </a:lnTo>
                <a:lnTo>
                  <a:pt x="11795907" y="2616030"/>
                </a:lnTo>
                <a:cubicBezTo>
                  <a:pt x="11802530" y="2616030"/>
                  <a:pt x="11808532" y="2614374"/>
                  <a:pt x="11813913" y="2611063"/>
                </a:cubicBezTo>
                <a:cubicBezTo>
                  <a:pt x="11819294" y="2607751"/>
                  <a:pt x="11823640" y="2602577"/>
                  <a:pt x="11826951" y="2595541"/>
                </a:cubicBezTo>
                <a:cubicBezTo>
                  <a:pt x="11830263" y="2588504"/>
                  <a:pt x="11832953" y="2579397"/>
                  <a:pt x="11835023" y="2568222"/>
                </a:cubicBezTo>
                <a:cubicBezTo>
                  <a:pt x="11837093" y="2557045"/>
                  <a:pt x="11838127" y="2544007"/>
                  <a:pt x="11838127" y="2529105"/>
                </a:cubicBezTo>
                <a:cubicBezTo>
                  <a:pt x="11838127" y="2512548"/>
                  <a:pt x="11837093" y="2498681"/>
                  <a:pt x="11835023" y="2487505"/>
                </a:cubicBezTo>
                <a:cubicBezTo>
                  <a:pt x="11832953" y="2476329"/>
                  <a:pt x="11830263" y="2467016"/>
                  <a:pt x="11826951" y="2459565"/>
                </a:cubicBezTo>
                <a:cubicBezTo>
                  <a:pt x="11823640" y="2452114"/>
                  <a:pt x="11819294" y="2446733"/>
                  <a:pt x="11813913" y="2443422"/>
                </a:cubicBezTo>
                <a:cubicBezTo>
                  <a:pt x="11808532" y="2440111"/>
                  <a:pt x="11802530" y="2438455"/>
                  <a:pt x="11795907" y="2438455"/>
                </a:cubicBezTo>
                <a:close/>
                <a:moveTo>
                  <a:pt x="6534038" y="2438455"/>
                </a:moveTo>
                <a:cubicBezTo>
                  <a:pt x="6527415" y="2438455"/>
                  <a:pt x="6521413" y="2440111"/>
                  <a:pt x="6516032" y="2443422"/>
                </a:cubicBezTo>
                <a:cubicBezTo>
                  <a:pt x="6510651" y="2446733"/>
                  <a:pt x="6506304" y="2452114"/>
                  <a:pt x="6502994" y="2459565"/>
                </a:cubicBezTo>
                <a:cubicBezTo>
                  <a:pt x="6499681" y="2467016"/>
                  <a:pt x="6496991" y="2476743"/>
                  <a:pt x="6494922" y="2488747"/>
                </a:cubicBezTo>
                <a:cubicBezTo>
                  <a:pt x="6492852" y="2500751"/>
                  <a:pt x="6491817" y="2514618"/>
                  <a:pt x="6491817" y="2530347"/>
                </a:cubicBezTo>
                <a:cubicBezTo>
                  <a:pt x="6491817" y="2546076"/>
                  <a:pt x="6492852" y="2559736"/>
                  <a:pt x="6494922" y="2571326"/>
                </a:cubicBezTo>
                <a:cubicBezTo>
                  <a:pt x="6496991" y="2582916"/>
                  <a:pt x="6499681" y="2592229"/>
                  <a:pt x="6502994" y="2599266"/>
                </a:cubicBezTo>
                <a:cubicBezTo>
                  <a:pt x="6506304" y="2606303"/>
                  <a:pt x="6510651" y="2611477"/>
                  <a:pt x="6516032" y="2614788"/>
                </a:cubicBezTo>
                <a:cubicBezTo>
                  <a:pt x="6521413" y="2618100"/>
                  <a:pt x="6527415" y="2619755"/>
                  <a:pt x="6534038" y="2619755"/>
                </a:cubicBezTo>
                <a:lnTo>
                  <a:pt x="6986048" y="2619755"/>
                </a:lnTo>
                <a:lnTo>
                  <a:pt x="6986048" y="4013038"/>
                </a:lnTo>
                <a:cubicBezTo>
                  <a:pt x="6986048" y="4019661"/>
                  <a:pt x="6987703" y="4025456"/>
                  <a:pt x="6991015" y="4030423"/>
                </a:cubicBezTo>
                <a:cubicBezTo>
                  <a:pt x="6994326" y="4035390"/>
                  <a:pt x="7000121" y="4039322"/>
                  <a:pt x="7008400" y="4042220"/>
                </a:cubicBezTo>
                <a:cubicBezTo>
                  <a:pt x="7016678" y="4045117"/>
                  <a:pt x="7027854" y="4047601"/>
                  <a:pt x="7041928" y="4049670"/>
                </a:cubicBezTo>
                <a:cubicBezTo>
                  <a:pt x="7056001" y="4051740"/>
                  <a:pt x="7072973" y="4052775"/>
                  <a:pt x="7092841" y="4052775"/>
                </a:cubicBezTo>
                <a:cubicBezTo>
                  <a:pt x="7113537" y="4052775"/>
                  <a:pt x="7130716" y="4051740"/>
                  <a:pt x="7144375" y="4049670"/>
                </a:cubicBezTo>
                <a:cubicBezTo>
                  <a:pt x="7158035" y="4047601"/>
                  <a:pt x="7169003" y="4045117"/>
                  <a:pt x="7177283" y="4042220"/>
                </a:cubicBezTo>
                <a:cubicBezTo>
                  <a:pt x="7185560" y="4039322"/>
                  <a:pt x="7191355" y="4035390"/>
                  <a:pt x="7194667" y="4030423"/>
                </a:cubicBezTo>
                <a:cubicBezTo>
                  <a:pt x="7197978" y="4025456"/>
                  <a:pt x="7199635" y="4019661"/>
                  <a:pt x="7199635" y="4013038"/>
                </a:cubicBezTo>
                <a:lnTo>
                  <a:pt x="7199635" y="2619755"/>
                </a:lnTo>
                <a:lnTo>
                  <a:pt x="7651644" y="2619755"/>
                </a:lnTo>
                <a:cubicBezTo>
                  <a:pt x="7658267" y="2619755"/>
                  <a:pt x="7664268" y="2618100"/>
                  <a:pt x="7669650" y="2614788"/>
                </a:cubicBezTo>
                <a:cubicBezTo>
                  <a:pt x="7675031" y="2611477"/>
                  <a:pt x="7679584" y="2606303"/>
                  <a:pt x="7683310" y="2599266"/>
                </a:cubicBezTo>
                <a:cubicBezTo>
                  <a:pt x="7687035" y="2592229"/>
                  <a:pt x="7689725" y="2582916"/>
                  <a:pt x="7691381" y="2571326"/>
                </a:cubicBezTo>
                <a:cubicBezTo>
                  <a:pt x="7693036" y="2559736"/>
                  <a:pt x="7693865" y="2546076"/>
                  <a:pt x="7693865" y="2530347"/>
                </a:cubicBezTo>
                <a:cubicBezTo>
                  <a:pt x="7693865" y="2514618"/>
                  <a:pt x="7693036" y="2500751"/>
                  <a:pt x="7691381" y="2488747"/>
                </a:cubicBezTo>
                <a:cubicBezTo>
                  <a:pt x="7689725" y="2476743"/>
                  <a:pt x="7687035" y="2467016"/>
                  <a:pt x="7683310" y="2459565"/>
                </a:cubicBezTo>
                <a:cubicBezTo>
                  <a:pt x="7679584" y="2452114"/>
                  <a:pt x="7675031" y="2446733"/>
                  <a:pt x="7669650" y="2443422"/>
                </a:cubicBezTo>
                <a:cubicBezTo>
                  <a:pt x="7664268" y="2440111"/>
                  <a:pt x="7658267" y="2438455"/>
                  <a:pt x="7651644" y="2438455"/>
                </a:cubicBezTo>
                <a:close/>
                <a:moveTo>
                  <a:pt x="3975427" y="2438455"/>
                </a:moveTo>
                <a:cubicBezTo>
                  <a:pt x="3956386" y="2438455"/>
                  <a:pt x="3938380" y="2444871"/>
                  <a:pt x="3921409" y="2457702"/>
                </a:cubicBezTo>
                <a:cubicBezTo>
                  <a:pt x="3904438" y="2470534"/>
                  <a:pt x="3895952" y="2493093"/>
                  <a:pt x="3895952" y="2525380"/>
                </a:cubicBezTo>
                <a:lnTo>
                  <a:pt x="3895952" y="3958399"/>
                </a:lnTo>
                <a:cubicBezTo>
                  <a:pt x="3895952" y="3990686"/>
                  <a:pt x="3904438" y="4013245"/>
                  <a:pt x="3921409" y="4026076"/>
                </a:cubicBezTo>
                <a:cubicBezTo>
                  <a:pt x="3938380" y="4038908"/>
                  <a:pt x="3956386" y="4045324"/>
                  <a:pt x="3975427" y="4045324"/>
                </a:cubicBezTo>
                <a:lnTo>
                  <a:pt x="4315676" y="4045324"/>
                </a:lnTo>
                <a:cubicBezTo>
                  <a:pt x="4453100" y="4045324"/>
                  <a:pt x="4571483" y="4028353"/>
                  <a:pt x="4670826" y="3994411"/>
                </a:cubicBezTo>
                <a:cubicBezTo>
                  <a:pt x="4770169" y="3960469"/>
                  <a:pt x="4853989" y="3909349"/>
                  <a:pt x="4922288" y="3841051"/>
                </a:cubicBezTo>
                <a:cubicBezTo>
                  <a:pt x="4990585" y="3772752"/>
                  <a:pt x="5042533" y="3686655"/>
                  <a:pt x="5078131" y="3582760"/>
                </a:cubicBezTo>
                <a:cubicBezTo>
                  <a:pt x="5113729" y="3478863"/>
                  <a:pt x="5131528" y="3357376"/>
                  <a:pt x="5131528" y="3218296"/>
                </a:cubicBezTo>
                <a:cubicBezTo>
                  <a:pt x="5131528" y="3097429"/>
                  <a:pt x="5114764" y="2988980"/>
                  <a:pt x="5081235" y="2892948"/>
                </a:cubicBezTo>
                <a:cubicBezTo>
                  <a:pt x="5047707" y="2796917"/>
                  <a:pt x="4998450" y="2715166"/>
                  <a:pt x="4933464" y="2647696"/>
                </a:cubicBezTo>
                <a:cubicBezTo>
                  <a:pt x="4868477" y="2580225"/>
                  <a:pt x="4787968" y="2528484"/>
                  <a:pt x="4691937" y="2492472"/>
                </a:cubicBezTo>
                <a:cubicBezTo>
                  <a:pt x="4595905" y="2456461"/>
                  <a:pt x="4478349" y="2438455"/>
                  <a:pt x="4339270" y="2438455"/>
                </a:cubicBezTo>
                <a:close/>
                <a:moveTo>
                  <a:pt x="1027644" y="2438455"/>
                </a:moveTo>
                <a:cubicBezTo>
                  <a:pt x="1006119" y="2438455"/>
                  <a:pt x="986665" y="2445492"/>
                  <a:pt x="969280" y="2459565"/>
                </a:cubicBezTo>
                <a:cubicBezTo>
                  <a:pt x="951895" y="2473639"/>
                  <a:pt x="943202" y="2497233"/>
                  <a:pt x="943202" y="2530347"/>
                </a:cubicBezTo>
                <a:lnTo>
                  <a:pt x="943202" y="4013038"/>
                </a:lnTo>
                <a:cubicBezTo>
                  <a:pt x="943202" y="4019661"/>
                  <a:pt x="944858" y="4025456"/>
                  <a:pt x="948169" y="4030423"/>
                </a:cubicBezTo>
                <a:cubicBezTo>
                  <a:pt x="951481" y="4035390"/>
                  <a:pt x="957276" y="4039322"/>
                  <a:pt x="965555" y="4042220"/>
                </a:cubicBezTo>
                <a:cubicBezTo>
                  <a:pt x="973833" y="4045117"/>
                  <a:pt x="984802" y="4047601"/>
                  <a:pt x="998462" y="4049670"/>
                </a:cubicBezTo>
                <a:cubicBezTo>
                  <a:pt x="1012121" y="4051740"/>
                  <a:pt x="1029299" y="4052775"/>
                  <a:pt x="1049996" y="4052775"/>
                </a:cubicBezTo>
                <a:cubicBezTo>
                  <a:pt x="1070692" y="4052775"/>
                  <a:pt x="1087870" y="4051740"/>
                  <a:pt x="1101530" y="4049670"/>
                </a:cubicBezTo>
                <a:cubicBezTo>
                  <a:pt x="1115190" y="4047601"/>
                  <a:pt x="1125952" y="4045117"/>
                  <a:pt x="1133816" y="4042220"/>
                </a:cubicBezTo>
                <a:cubicBezTo>
                  <a:pt x="1141681" y="4039322"/>
                  <a:pt x="1147476" y="4035390"/>
                  <a:pt x="1151201" y="4030423"/>
                </a:cubicBezTo>
                <a:cubicBezTo>
                  <a:pt x="1154927" y="4025456"/>
                  <a:pt x="1156789" y="4019661"/>
                  <a:pt x="1156789" y="4013038"/>
                </a:cubicBezTo>
                <a:lnTo>
                  <a:pt x="1156789" y="3434366"/>
                </a:lnTo>
                <a:lnTo>
                  <a:pt x="1339332" y="3434366"/>
                </a:lnTo>
                <a:cubicBezTo>
                  <a:pt x="1438675" y="3434366"/>
                  <a:pt x="1524151" y="3421948"/>
                  <a:pt x="1595760" y="3397113"/>
                </a:cubicBezTo>
                <a:cubicBezTo>
                  <a:pt x="1667370" y="3372277"/>
                  <a:pt x="1727803" y="3337093"/>
                  <a:pt x="1777061" y="3291561"/>
                </a:cubicBezTo>
                <a:cubicBezTo>
                  <a:pt x="1826318" y="3246029"/>
                  <a:pt x="1864193" y="3190976"/>
                  <a:pt x="1890684" y="3126404"/>
                </a:cubicBezTo>
                <a:cubicBezTo>
                  <a:pt x="1917176" y="3061831"/>
                  <a:pt x="1930421" y="2989393"/>
                  <a:pt x="1930421" y="2909091"/>
                </a:cubicBezTo>
                <a:cubicBezTo>
                  <a:pt x="1930421" y="2848658"/>
                  <a:pt x="1921936" y="2793398"/>
                  <a:pt x="1904965" y="2743313"/>
                </a:cubicBezTo>
                <a:cubicBezTo>
                  <a:pt x="1887994" y="2693228"/>
                  <a:pt x="1863779" y="2649144"/>
                  <a:pt x="1832320" y="2611063"/>
                </a:cubicBezTo>
                <a:cubicBezTo>
                  <a:pt x="1800862" y="2572981"/>
                  <a:pt x="1762574" y="2540902"/>
                  <a:pt x="1717455" y="2514825"/>
                </a:cubicBezTo>
                <a:cubicBezTo>
                  <a:pt x="1672337" y="2488747"/>
                  <a:pt x="1628047" y="2470948"/>
                  <a:pt x="1584584" y="2461428"/>
                </a:cubicBezTo>
                <a:cubicBezTo>
                  <a:pt x="1541122" y="2451907"/>
                  <a:pt x="1503454" y="2445699"/>
                  <a:pt x="1471582" y="2442801"/>
                </a:cubicBezTo>
                <a:cubicBezTo>
                  <a:pt x="1439709" y="2439904"/>
                  <a:pt x="1406388" y="2438455"/>
                  <a:pt x="1371618" y="2438455"/>
                </a:cubicBezTo>
                <a:close/>
                <a:moveTo>
                  <a:pt x="8242826" y="2431004"/>
                </a:moveTo>
                <a:cubicBezTo>
                  <a:pt x="8217990" y="2431004"/>
                  <a:pt x="8197501" y="2431625"/>
                  <a:pt x="8181358" y="2432867"/>
                </a:cubicBezTo>
                <a:cubicBezTo>
                  <a:pt x="8165215" y="2434109"/>
                  <a:pt x="8151969" y="2436385"/>
                  <a:pt x="8141621" y="2439697"/>
                </a:cubicBezTo>
                <a:cubicBezTo>
                  <a:pt x="8131273" y="2443008"/>
                  <a:pt x="8123408" y="2447561"/>
                  <a:pt x="8118027" y="2453356"/>
                </a:cubicBezTo>
                <a:cubicBezTo>
                  <a:pt x="8112646" y="2459151"/>
                  <a:pt x="8108300" y="2466602"/>
                  <a:pt x="8104988" y="2475708"/>
                </a:cubicBezTo>
                <a:lnTo>
                  <a:pt x="7566054" y="3968334"/>
                </a:lnTo>
                <a:cubicBezTo>
                  <a:pt x="7559431" y="3986546"/>
                  <a:pt x="7555912" y="4001241"/>
                  <a:pt x="7555498" y="4012417"/>
                </a:cubicBezTo>
                <a:cubicBezTo>
                  <a:pt x="7555084" y="4023593"/>
                  <a:pt x="7557982" y="4032078"/>
                  <a:pt x="7564191" y="4037873"/>
                </a:cubicBezTo>
                <a:cubicBezTo>
                  <a:pt x="7570400" y="4043668"/>
                  <a:pt x="7581162" y="4047601"/>
                  <a:pt x="7596477" y="4049670"/>
                </a:cubicBezTo>
                <a:cubicBezTo>
                  <a:pt x="7611793" y="4051740"/>
                  <a:pt x="7631454" y="4052775"/>
                  <a:pt x="7655462" y="4052775"/>
                </a:cubicBezTo>
                <a:cubicBezTo>
                  <a:pt x="7678642" y="4052775"/>
                  <a:pt x="7697476" y="4051947"/>
                  <a:pt x="7711963" y="4050291"/>
                </a:cubicBezTo>
                <a:cubicBezTo>
                  <a:pt x="7726451" y="4048636"/>
                  <a:pt x="7737627" y="4045945"/>
                  <a:pt x="7745491" y="4042220"/>
                </a:cubicBezTo>
                <a:cubicBezTo>
                  <a:pt x="7753356" y="4038494"/>
                  <a:pt x="7759358" y="4033941"/>
                  <a:pt x="7763497" y="4028560"/>
                </a:cubicBezTo>
                <a:cubicBezTo>
                  <a:pt x="7767637" y="4023179"/>
                  <a:pt x="7770948" y="4016763"/>
                  <a:pt x="7773432" y="4009312"/>
                </a:cubicBezTo>
                <a:lnTo>
                  <a:pt x="7905061" y="3623117"/>
                </a:lnTo>
                <a:lnTo>
                  <a:pt x="8573141" y="3623117"/>
                </a:lnTo>
                <a:lnTo>
                  <a:pt x="8710979" y="4014280"/>
                </a:lnTo>
                <a:cubicBezTo>
                  <a:pt x="8714290" y="4021730"/>
                  <a:pt x="8717809" y="4027939"/>
                  <a:pt x="8721534" y="4032906"/>
                </a:cubicBezTo>
                <a:cubicBezTo>
                  <a:pt x="8725259" y="4037873"/>
                  <a:pt x="8731054" y="4041806"/>
                  <a:pt x="8738919" y="4044703"/>
                </a:cubicBezTo>
                <a:cubicBezTo>
                  <a:pt x="8746784" y="4047601"/>
                  <a:pt x="8758374" y="4049670"/>
                  <a:pt x="8773689" y="4050912"/>
                </a:cubicBezTo>
                <a:cubicBezTo>
                  <a:pt x="8789004" y="4052154"/>
                  <a:pt x="8809494" y="4052775"/>
                  <a:pt x="8835157" y="4052775"/>
                </a:cubicBezTo>
                <a:cubicBezTo>
                  <a:pt x="8860821" y="4052775"/>
                  <a:pt x="8881310" y="4051947"/>
                  <a:pt x="8896626" y="4050291"/>
                </a:cubicBezTo>
                <a:cubicBezTo>
                  <a:pt x="8911941" y="4048636"/>
                  <a:pt x="8922910" y="4044910"/>
                  <a:pt x="8929533" y="4039115"/>
                </a:cubicBezTo>
                <a:cubicBezTo>
                  <a:pt x="8936156" y="4033320"/>
                  <a:pt x="8939260" y="4024835"/>
                  <a:pt x="8938846" y="4013659"/>
                </a:cubicBezTo>
                <a:cubicBezTo>
                  <a:pt x="8938432" y="4002483"/>
                  <a:pt x="8934914" y="3987788"/>
                  <a:pt x="8928291" y="3969575"/>
                </a:cubicBezTo>
                <a:lnTo>
                  <a:pt x="8389357" y="2476950"/>
                </a:lnTo>
                <a:cubicBezTo>
                  <a:pt x="8386045" y="2467844"/>
                  <a:pt x="8381492" y="2460186"/>
                  <a:pt x="8375697" y="2453977"/>
                </a:cubicBezTo>
                <a:cubicBezTo>
                  <a:pt x="8369902" y="2447768"/>
                  <a:pt x="8361624" y="2443008"/>
                  <a:pt x="8350861" y="2439697"/>
                </a:cubicBezTo>
                <a:cubicBezTo>
                  <a:pt x="8340099" y="2436385"/>
                  <a:pt x="8326026" y="2434109"/>
                  <a:pt x="8308641" y="2432867"/>
                </a:cubicBezTo>
                <a:cubicBezTo>
                  <a:pt x="8291256" y="2431625"/>
                  <a:pt x="8269318" y="2431004"/>
                  <a:pt x="8242826" y="2431004"/>
                </a:cubicBezTo>
                <a:close/>
                <a:moveTo>
                  <a:pt x="5937776" y="2431004"/>
                </a:moveTo>
                <a:cubicBezTo>
                  <a:pt x="5912941" y="2431004"/>
                  <a:pt x="5892452" y="2431625"/>
                  <a:pt x="5876308" y="2432867"/>
                </a:cubicBezTo>
                <a:cubicBezTo>
                  <a:pt x="5860165" y="2434109"/>
                  <a:pt x="5846919" y="2436385"/>
                  <a:pt x="5836571" y="2439697"/>
                </a:cubicBezTo>
                <a:cubicBezTo>
                  <a:pt x="5826223" y="2443008"/>
                  <a:pt x="5818358" y="2447561"/>
                  <a:pt x="5812977" y="2453356"/>
                </a:cubicBezTo>
                <a:cubicBezTo>
                  <a:pt x="5807596" y="2459151"/>
                  <a:pt x="5803250" y="2466602"/>
                  <a:pt x="5799938" y="2475708"/>
                </a:cubicBezTo>
                <a:lnTo>
                  <a:pt x="5261004" y="3968334"/>
                </a:lnTo>
                <a:cubicBezTo>
                  <a:pt x="5254381" y="3986546"/>
                  <a:pt x="5250862" y="4001241"/>
                  <a:pt x="5250448" y="4012417"/>
                </a:cubicBezTo>
                <a:cubicBezTo>
                  <a:pt x="5250034" y="4023593"/>
                  <a:pt x="5252932" y="4032078"/>
                  <a:pt x="5259141" y="4037873"/>
                </a:cubicBezTo>
                <a:cubicBezTo>
                  <a:pt x="5265350" y="4043668"/>
                  <a:pt x="5276112" y="4047601"/>
                  <a:pt x="5291427" y="4049670"/>
                </a:cubicBezTo>
                <a:cubicBezTo>
                  <a:pt x="5306743" y="4051740"/>
                  <a:pt x="5326404" y="4052775"/>
                  <a:pt x="5350412" y="4052775"/>
                </a:cubicBezTo>
                <a:cubicBezTo>
                  <a:pt x="5373592" y="4052775"/>
                  <a:pt x="5392426" y="4051947"/>
                  <a:pt x="5406913" y="4050291"/>
                </a:cubicBezTo>
                <a:cubicBezTo>
                  <a:pt x="5421401" y="4048636"/>
                  <a:pt x="5432577" y="4045945"/>
                  <a:pt x="5440441" y="4042220"/>
                </a:cubicBezTo>
                <a:cubicBezTo>
                  <a:pt x="5448306" y="4038494"/>
                  <a:pt x="5454309" y="4033941"/>
                  <a:pt x="5458447" y="4028560"/>
                </a:cubicBezTo>
                <a:cubicBezTo>
                  <a:pt x="5462587" y="4023179"/>
                  <a:pt x="5465898" y="4016763"/>
                  <a:pt x="5468382" y="4009312"/>
                </a:cubicBezTo>
                <a:lnTo>
                  <a:pt x="5600011" y="3623117"/>
                </a:lnTo>
                <a:lnTo>
                  <a:pt x="6268091" y="3623117"/>
                </a:lnTo>
                <a:lnTo>
                  <a:pt x="6405930" y="4014280"/>
                </a:lnTo>
                <a:cubicBezTo>
                  <a:pt x="6409240" y="4021730"/>
                  <a:pt x="6412759" y="4027939"/>
                  <a:pt x="6416484" y="4032906"/>
                </a:cubicBezTo>
                <a:cubicBezTo>
                  <a:pt x="6420210" y="4037873"/>
                  <a:pt x="6426005" y="4041806"/>
                  <a:pt x="6433869" y="4044703"/>
                </a:cubicBezTo>
                <a:cubicBezTo>
                  <a:pt x="6441734" y="4047601"/>
                  <a:pt x="6453324" y="4049670"/>
                  <a:pt x="6468639" y="4050912"/>
                </a:cubicBezTo>
                <a:cubicBezTo>
                  <a:pt x="6483954" y="4052154"/>
                  <a:pt x="6504444" y="4052775"/>
                  <a:pt x="6530107" y="4052775"/>
                </a:cubicBezTo>
                <a:cubicBezTo>
                  <a:pt x="6555772" y="4052775"/>
                  <a:pt x="6576261" y="4051947"/>
                  <a:pt x="6591576" y="4050291"/>
                </a:cubicBezTo>
                <a:cubicBezTo>
                  <a:pt x="6606891" y="4048636"/>
                  <a:pt x="6617860" y="4044910"/>
                  <a:pt x="6624483" y="4039115"/>
                </a:cubicBezTo>
                <a:cubicBezTo>
                  <a:pt x="6631106" y="4033320"/>
                  <a:pt x="6634210" y="4024835"/>
                  <a:pt x="6633796" y="4013659"/>
                </a:cubicBezTo>
                <a:cubicBezTo>
                  <a:pt x="6633383" y="4002483"/>
                  <a:pt x="6629864" y="3987788"/>
                  <a:pt x="6623241" y="3969575"/>
                </a:cubicBezTo>
                <a:lnTo>
                  <a:pt x="6084307" y="2476950"/>
                </a:lnTo>
                <a:cubicBezTo>
                  <a:pt x="6080996" y="2467844"/>
                  <a:pt x="6076442" y="2460186"/>
                  <a:pt x="6070647" y="2453977"/>
                </a:cubicBezTo>
                <a:cubicBezTo>
                  <a:pt x="6064853" y="2447768"/>
                  <a:pt x="6056574" y="2443008"/>
                  <a:pt x="6045812" y="2439697"/>
                </a:cubicBezTo>
                <a:cubicBezTo>
                  <a:pt x="6035049" y="2436385"/>
                  <a:pt x="6020976" y="2434109"/>
                  <a:pt x="6003591" y="2432867"/>
                </a:cubicBezTo>
                <a:cubicBezTo>
                  <a:pt x="5986206" y="2431625"/>
                  <a:pt x="5964268" y="2431004"/>
                  <a:pt x="5937776" y="2431004"/>
                </a:cubicBezTo>
                <a:close/>
                <a:moveTo>
                  <a:pt x="2364446" y="2431004"/>
                </a:moveTo>
                <a:cubicBezTo>
                  <a:pt x="2344577" y="2431004"/>
                  <a:pt x="2327606" y="2432039"/>
                  <a:pt x="2313533" y="2434109"/>
                </a:cubicBezTo>
                <a:cubicBezTo>
                  <a:pt x="2299459" y="2436178"/>
                  <a:pt x="2288283" y="2438662"/>
                  <a:pt x="2280005" y="2441559"/>
                </a:cubicBezTo>
                <a:cubicBezTo>
                  <a:pt x="2271726" y="2444457"/>
                  <a:pt x="2265931" y="2448389"/>
                  <a:pt x="2262620" y="2453356"/>
                </a:cubicBezTo>
                <a:cubicBezTo>
                  <a:pt x="2259308" y="2458323"/>
                  <a:pt x="2257652" y="2464118"/>
                  <a:pt x="2257652" y="2470741"/>
                </a:cubicBezTo>
                <a:lnTo>
                  <a:pt x="2257652" y="3958399"/>
                </a:lnTo>
                <a:cubicBezTo>
                  <a:pt x="2257652" y="3990686"/>
                  <a:pt x="2266138" y="4013245"/>
                  <a:pt x="2283109" y="4026076"/>
                </a:cubicBezTo>
                <a:cubicBezTo>
                  <a:pt x="2300080" y="4038908"/>
                  <a:pt x="2318086" y="4045324"/>
                  <a:pt x="2337127" y="4045324"/>
                </a:cubicBezTo>
                <a:lnTo>
                  <a:pt x="3047427" y="4045324"/>
                </a:lnTo>
                <a:cubicBezTo>
                  <a:pt x="3054878" y="4045324"/>
                  <a:pt x="3061294" y="4043461"/>
                  <a:pt x="3066675" y="4039736"/>
                </a:cubicBezTo>
                <a:cubicBezTo>
                  <a:pt x="3072056" y="4036011"/>
                  <a:pt x="3076610" y="4030216"/>
                  <a:pt x="3080335" y="4022351"/>
                </a:cubicBezTo>
                <a:cubicBezTo>
                  <a:pt x="3084060" y="4014487"/>
                  <a:pt x="3086751" y="4004966"/>
                  <a:pt x="3088407" y="3993790"/>
                </a:cubicBezTo>
                <a:cubicBezTo>
                  <a:pt x="3090062" y="3982614"/>
                  <a:pt x="3090890" y="3968747"/>
                  <a:pt x="3090890" y="3952190"/>
                </a:cubicBezTo>
                <a:cubicBezTo>
                  <a:pt x="3090890" y="3935633"/>
                  <a:pt x="3090062" y="3921560"/>
                  <a:pt x="3088407" y="3909970"/>
                </a:cubicBezTo>
                <a:cubicBezTo>
                  <a:pt x="3086751" y="3898380"/>
                  <a:pt x="3084060" y="3889066"/>
                  <a:pt x="3080335" y="3882029"/>
                </a:cubicBezTo>
                <a:cubicBezTo>
                  <a:pt x="3076610" y="3874993"/>
                  <a:pt x="3072056" y="3869612"/>
                  <a:pt x="3066675" y="3865886"/>
                </a:cubicBezTo>
                <a:cubicBezTo>
                  <a:pt x="3061294" y="3862161"/>
                  <a:pt x="3054878" y="3860298"/>
                  <a:pt x="3047427" y="3860298"/>
                </a:cubicBezTo>
                <a:lnTo>
                  <a:pt x="2471239" y="3860298"/>
                </a:lnTo>
                <a:lnTo>
                  <a:pt x="2471239" y="2470741"/>
                </a:lnTo>
                <a:cubicBezTo>
                  <a:pt x="2471239" y="2464118"/>
                  <a:pt x="2469584" y="2458323"/>
                  <a:pt x="2466272" y="2453356"/>
                </a:cubicBezTo>
                <a:cubicBezTo>
                  <a:pt x="2462961" y="2448389"/>
                  <a:pt x="2457166" y="2444457"/>
                  <a:pt x="2448888" y="2441559"/>
                </a:cubicBezTo>
                <a:cubicBezTo>
                  <a:pt x="2440609" y="2438662"/>
                  <a:pt x="2429640" y="2436178"/>
                  <a:pt x="2415980" y="2434109"/>
                </a:cubicBezTo>
                <a:cubicBezTo>
                  <a:pt x="2402320" y="2432039"/>
                  <a:pt x="2385142" y="2431004"/>
                  <a:pt x="2364446" y="2431004"/>
                </a:cubicBezTo>
                <a:close/>
                <a:moveTo>
                  <a:pt x="411821" y="2431004"/>
                </a:moveTo>
                <a:cubicBezTo>
                  <a:pt x="392780" y="2431004"/>
                  <a:pt x="376430" y="2432039"/>
                  <a:pt x="362770" y="2434109"/>
                </a:cubicBezTo>
                <a:cubicBezTo>
                  <a:pt x="349111" y="2436178"/>
                  <a:pt x="337935" y="2438662"/>
                  <a:pt x="329242" y="2441559"/>
                </a:cubicBezTo>
                <a:cubicBezTo>
                  <a:pt x="320550" y="2444457"/>
                  <a:pt x="314341" y="2448389"/>
                  <a:pt x="310615" y="2453356"/>
                </a:cubicBezTo>
                <a:cubicBezTo>
                  <a:pt x="306890" y="2458323"/>
                  <a:pt x="305027" y="2464118"/>
                  <a:pt x="305027" y="2470741"/>
                </a:cubicBezTo>
                <a:lnTo>
                  <a:pt x="305027" y="4013038"/>
                </a:lnTo>
                <a:cubicBezTo>
                  <a:pt x="305027" y="4019661"/>
                  <a:pt x="306683" y="4025456"/>
                  <a:pt x="309994" y="4030423"/>
                </a:cubicBezTo>
                <a:cubicBezTo>
                  <a:pt x="313306" y="4035390"/>
                  <a:pt x="319101" y="4039322"/>
                  <a:pt x="327380" y="4042220"/>
                </a:cubicBezTo>
                <a:cubicBezTo>
                  <a:pt x="335658" y="4045117"/>
                  <a:pt x="346834" y="4047601"/>
                  <a:pt x="360908" y="4049670"/>
                </a:cubicBezTo>
                <a:cubicBezTo>
                  <a:pt x="374981" y="4051740"/>
                  <a:pt x="391952" y="4052775"/>
                  <a:pt x="411821" y="4052775"/>
                </a:cubicBezTo>
                <a:cubicBezTo>
                  <a:pt x="432517" y="4052775"/>
                  <a:pt x="449695" y="4051740"/>
                  <a:pt x="463355" y="4049670"/>
                </a:cubicBezTo>
                <a:cubicBezTo>
                  <a:pt x="477015" y="4047601"/>
                  <a:pt x="487984" y="4045117"/>
                  <a:pt x="496262" y="4042220"/>
                </a:cubicBezTo>
                <a:cubicBezTo>
                  <a:pt x="504541" y="4039322"/>
                  <a:pt x="510336" y="4035390"/>
                  <a:pt x="513647" y="4030423"/>
                </a:cubicBezTo>
                <a:cubicBezTo>
                  <a:pt x="516959" y="4025456"/>
                  <a:pt x="518614" y="4019661"/>
                  <a:pt x="518614" y="4013038"/>
                </a:cubicBezTo>
                <a:lnTo>
                  <a:pt x="518614" y="2470741"/>
                </a:lnTo>
                <a:cubicBezTo>
                  <a:pt x="518614" y="2464118"/>
                  <a:pt x="516959" y="2458323"/>
                  <a:pt x="513647" y="2453356"/>
                </a:cubicBezTo>
                <a:cubicBezTo>
                  <a:pt x="510336" y="2448389"/>
                  <a:pt x="504541" y="2444457"/>
                  <a:pt x="496262" y="2441559"/>
                </a:cubicBezTo>
                <a:cubicBezTo>
                  <a:pt x="487984" y="2438662"/>
                  <a:pt x="477015" y="2436178"/>
                  <a:pt x="463355" y="2434109"/>
                </a:cubicBezTo>
                <a:cubicBezTo>
                  <a:pt x="449695" y="2432039"/>
                  <a:pt x="432517" y="2431004"/>
                  <a:pt x="411821" y="2431004"/>
                </a:cubicBezTo>
                <a:close/>
                <a:moveTo>
                  <a:pt x="10184740" y="2414861"/>
                </a:moveTo>
                <a:cubicBezTo>
                  <a:pt x="10115200" y="2414861"/>
                  <a:pt x="10050420" y="2424174"/>
                  <a:pt x="9990401" y="2442801"/>
                </a:cubicBezTo>
                <a:cubicBezTo>
                  <a:pt x="9930381" y="2461428"/>
                  <a:pt x="9878640" y="2488540"/>
                  <a:pt x="9835178" y="2524138"/>
                </a:cubicBezTo>
                <a:cubicBezTo>
                  <a:pt x="9791715" y="2559736"/>
                  <a:pt x="9757773" y="2603819"/>
                  <a:pt x="9733351" y="2656388"/>
                </a:cubicBezTo>
                <a:cubicBezTo>
                  <a:pt x="9708929" y="2708957"/>
                  <a:pt x="9696719" y="2768770"/>
                  <a:pt x="9696719" y="2835826"/>
                </a:cubicBezTo>
                <a:cubicBezTo>
                  <a:pt x="9696719" y="2901227"/>
                  <a:pt x="9707274" y="2957314"/>
                  <a:pt x="9728384" y="3004088"/>
                </a:cubicBezTo>
                <a:cubicBezTo>
                  <a:pt x="9749494" y="3050862"/>
                  <a:pt x="9777021" y="3091634"/>
                  <a:pt x="9810963" y="3126404"/>
                </a:cubicBezTo>
                <a:cubicBezTo>
                  <a:pt x="9844905" y="3161174"/>
                  <a:pt x="9883400" y="3191390"/>
                  <a:pt x="9926449" y="3217054"/>
                </a:cubicBezTo>
                <a:cubicBezTo>
                  <a:pt x="9969497" y="3242717"/>
                  <a:pt x="10013788" y="3266104"/>
                  <a:pt x="10059320" y="3287215"/>
                </a:cubicBezTo>
                <a:cubicBezTo>
                  <a:pt x="10104852" y="3308325"/>
                  <a:pt x="10149349" y="3329022"/>
                  <a:pt x="10192812" y="3349304"/>
                </a:cubicBezTo>
                <a:cubicBezTo>
                  <a:pt x="10236274" y="3369586"/>
                  <a:pt x="10274976" y="3391939"/>
                  <a:pt x="10308918" y="3416360"/>
                </a:cubicBezTo>
                <a:cubicBezTo>
                  <a:pt x="10342861" y="3440782"/>
                  <a:pt x="10370180" y="3469136"/>
                  <a:pt x="10390876" y="3501423"/>
                </a:cubicBezTo>
                <a:cubicBezTo>
                  <a:pt x="10411573" y="3533709"/>
                  <a:pt x="10421921" y="3572618"/>
                  <a:pt x="10421921" y="3618150"/>
                </a:cubicBezTo>
                <a:cubicBezTo>
                  <a:pt x="10421921" y="3660371"/>
                  <a:pt x="10414470" y="3698039"/>
                  <a:pt x="10399569" y="3731153"/>
                </a:cubicBezTo>
                <a:cubicBezTo>
                  <a:pt x="10384667" y="3764267"/>
                  <a:pt x="10363350" y="3792207"/>
                  <a:pt x="10335617" y="3814973"/>
                </a:cubicBezTo>
                <a:cubicBezTo>
                  <a:pt x="10307884" y="3837739"/>
                  <a:pt x="10274769" y="3855331"/>
                  <a:pt x="10236274" y="3867749"/>
                </a:cubicBezTo>
                <a:cubicBezTo>
                  <a:pt x="10197779" y="3880167"/>
                  <a:pt x="10155351" y="3886376"/>
                  <a:pt x="10108991" y="3886376"/>
                </a:cubicBezTo>
                <a:cubicBezTo>
                  <a:pt x="10047730" y="3886376"/>
                  <a:pt x="9993712" y="3879132"/>
                  <a:pt x="9946938" y="3864644"/>
                </a:cubicBezTo>
                <a:cubicBezTo>
                  <a:pt x="9900164" y="3850157"/>
                  <a:pt x="9860220" y="3834635"/>
                  <a:pt x="9827106" y="3818078"/>
                </a:cubicBezTo>
                <a:cubicBezTo>
                  <a:pt x="9793992" y="3801520"/>
                  <a:pt x="9766879" y="3786205"/>
                  <a:pt x="9745769" y="3772132"/>
                </a:cubicBezTo>
                <a:cubicBezTo>
                  <a:pt x="9724659" y="3758058"/>
                  <a:pt x="9708309" y="3751021"/>
                  <a:pt x="9696719" y="3751021"/>
                </a:cubicBezTo>
                <a:cubicBezTo>
                  <a:pt x="9690096" y="3751021"/>
                  <a:pt x="9684301" y="3752470"/>
                  <a:pt x="9679334" y="3755368"/>
                </a:cubicBezTo>
                <a:cubicBezTo>
                  <a:pt x="9674366" y="3758265"/>
                  <a:pt x="9670227" y="3763439"/>
                  <a:pt x="9666916" y="3770890"/>
                </a:cubicBezTo>
                <a:cubicBezTo>
                  <a:pt x="9663604" y="3778340"/>
                  <a:pt x="9661121" y="3788068"/>
                  <a:pt x="9659465" y="3800072"/>
                </a:cubicBezTo>
                <a:cubicBezTo>
                  <a:pt x="9657809" y="3812076"/>
                  <a:pt x="9656981" y="3827184"/>
                  <a:pt x="9656981" y="3845397"/>
                </a:cubicBezTo>
                <a:cubicBezTo>
                  <a:pt x="9656981" y="3871060"/>
                  <a:pt x="9659258" y="3891550"/>
                  <a:pt x="9663811" y="3906865"/>
                </a:cubicBezTo>
                <a:cubicBezTo>
                  <a:pt x="9668365" y="3922181"/>
                  <a:pt x="9675401" y="3934805"/>
                  <a:pt x="9684922" y="3944740"/>
                </a:cubicBezTo>
                <a:cubicBezTo>
                  <a:pt x="9694442" y="3954674"/>
                  <a:pt x="9711413" y="3966678"/>
                  <a:pt x="9735835" y="3980751"/>
                </a:cubicBezTo>
                <a:cubicBezTo>
                  <a:pt x="9760257" y="3994825"/>
                  <a:pt x="9790473" y="4008485"/>
                  <a:pt x="9826485" y="4021730"/>
                </a:cubicBezTo>
                <a:cubicBezTo>
                  <a:pt x="9862497" y="4034976"/>
                  <a:pt x="9903476" y="4046152"/>
                  <a:pt x="9949422" y="4055258"/>
                </a:cubicBezTo>
                <a:cubicBezTo>
                  <a:pt x="9995368" y="4064365"/>
                  <a:pt x="10045246" y="4068918"/>
                  <a:pt x="10099057" y="4068918"/>
                </a:cubicBezTo>
                <a:cubicBezTo>
                  <a:pt x="10176047" y="4068918"/>
                  <a:pt x="10247864" y="4058570"/>
                  <a:pt x="10314506" y="4037873"/>
                </a:cubicBezTo>
                <a:cubicBezTo>
                  <a:pt x="10381149" y="4017177"/>
                  <a:pt x="10439099" y="3986339"/>
                  <a:pt x="10488356" y="3945360"/>
                </a:cubicBezTo>
                <a:cubicBezTo>
                  <a:pt x="10537614" y="3904382"/>
                  <a:pt x="10576109" y="3854503"/>
                  <a:pt x="10603842" y="3795725"/>
                </a:cubicBezTo>
                <a:cubicBezTo>
                  <a:pt x="10631575" y="3736948"/>
                  <a:pt x="10645442" y="3669891"/>
                  <a:pt x="10645442" y="3594556"/>
                </a:cubicBezTo>
                <a:cubicBezTo>
                  <a:pt x="10645442" y="3530812"/>
                  <a:pt x="10634887" y="3475552"/>
                  <a:pt x="10613777" y="3428778"/>
                </a:cubicBezTo>
                <a:cubicBezTo>
                  <a:pt x="10592666" y="3382004"/>
                  <a:pt x="10564933" y="3341439"/>
                  <a:pt x="10530577" y="3307083"/>
                </a:cubicBezTo>
                <a:cubicBezTo>
                  <a:pt x="10496221" y="3272727"/>
                  <a:pt x="10457105" y="3242924"/>
                  <a:pt x="10413228" y="3217675"/>
                </a:cubicBezTo>
                <a:cubicBezTo>
                  <a:pt x="10369352" y="3192425"/>
                  <a:pt x="10324648" y="3169245"/>
                  <a:pt x="10279116" y="3148135"/>
                </a:cubicBezTo>
                <a:cubicBezTo>
                  <a:pt x="10233583" y="3127024"/>
                  <a:pt x="10188879" y="3106121"/>
                  <a:pt x="10145003" y="3085425"/>
                </a:cubicBezTo>
                <a:cubicBezTo>
                  <a:pt x="10101126" y="3064728"/>
                  <a:pt x="10062010" y="3041962"/>
                  <a:pt x="10027654" y="3017127"/>
                </a:cubicBezTo>
                <a:cubicBezTo>
                  <a:pt x="9993298" y="2992291"/>
                  <a:pt x="9965772" y="2963730"/>
                  <a:pt x="9945076" y="2931443"/>
                </a:cubicBezTo>
                <a:cubicBezTo>
                  <a:pt x="9924379" y="2899157"/>
                  <a:pt x="9914031" y="2860662"/>
                  <a:pt x="9914031" y="2815957"/>
                </a:cubicBezTo>
                <a:cubicBezTo>
                  <a:pt x="9914031" y="2785327"/>
                  <a:pt x="9919412" y="2756352"/>
                  <a:pt x="9930174" y="2729032"/>
                </a:cubicBezTo>
                <a:cubicBezTo>
                  <a:pt x="9940936" y="2701713"/>
                  <a:pt x="9957079" y="2678119"/>
                  <a:pt x="9978604" y="2658251"/>
                </a:cubicBezTo>
                <a:cubicBezTo>
                  <a:pt x="10000128" y="2638382"/>
                  <a:pt x="10027447" y="2622446"/>
                  <a:pt x="10060561" y="2610442"/>
                </a:cubicBezTo>
                <a:cubicBezTo>
                  <a:pt x="10093676" y="2598438"/>
                  <a:pt x="10132585" y="2592436"/>
                  <a:pt x="10177289" y="2592436"/>
                </a:cubicBezTo>
                <a:cubicBezTo>
                  <a:pt x="10225305" y="2592436"/>
                  <a:pt x="10268560" y="2598438"/>
                  <a:pt x="10307056" y="2610442"/>
                </a:cubicBezTo>
                <a:cubicBezTo>
                  <a:pt x="10345551" y="2622446"/>
                  <a:pt x="10378872" y="2635692"/>
                  <a:pt x="10407019" y="2650179"/>
                </a:cubicBezTo>
                <a:cubicBezTo>
                  <a:pt x="10435167" y="2664667"/>
                  <a:pt x="10458967" y="2677705"/>
                  <a:pt x="10478422" y="2689295"/>
                </a:cubicBezTo>
                <a:cubicBezTo>
                  <a:pt x="10497877" y="2700885"/>
                  <a:pt x="10512157" y="2706680"/>
                  <a:pt x="10521264" y="2706680"/>
                </a:cubicBezTo>
                <a:cubicBezTo>
                  <a:pt x="10527059" y="2706680"/>
                  <a:pt x="10532233" y="2704818"/>
                  <a:pt x="10536786" y="2701092"/>
                </a:cubicBezTo>
                <a:cubicBezTo>
                  <a:pt x="10541339" y="2697367"/>
                  <a:pt x="10544858" y="2691572"/>
                  <a:pt x="10547341" y="2683707"/>
                </a:cubicBezTo>
                <a:cubicBezTo>
                  <a:pt x="10549825" y="2675843"/>
                  <a:pt x="10551687" y="2666115"/>
                  <a:pt x="10552929" y="2654525"/>
                </a:cubicBezTo>
                <a:cubicBezTo>
                  <a:pt x="10554171" y="2642935"/>
                  <a:pt x="10554792" y="2629690"/>
                  <a:pt x="10554792" y="2614788"/>
                </a:cubicBezTo>
                <a:cubicBezTo>
                  <a:pt x="10554792" y="2599059"/>
                  <a:pt x="10554378" y="2586227"/>
                  <a:pt x="10553550" y="2576293"/>
                </a:cubicBezTo>
                <a:cubicBezTo>
                  <a:pt x="10552722" y="2566359"/>
                  <a:pt x="10551480" y="2557873"/>
                  <a:pt x="10549825" y="2550836"/>
                </a:cubicBezTo>
                <a:cubicBezTo>
                  <a:pt x="10548169" y="2543800"/>
                  <a:pt x="10546099" y="2538005"/>
                  <a:pt x="10543616" y="2533451"/>
                </a:cubicBezTo>
                <a:cubicBezTo>
                  <a:pt x="10541132" y="2528898"/>
                  <a:pt x="10535958" y="2522689"/>
                  <a:pt x="10528093" y="2514825"/>
                </a:cubicBezTo>
                <a:cubicBezTo>
                  <a:pt x="10520229" y="2506960"/>
                  <a:pt x="10503879" y="2496612"/>
                  <a:pt x="10479043" y="2483780"/>
                </a:cubicBezTo>
                <a:cubicBezTo>
                  <a:pt x="10454207" y="2470948"/>
                  <a:pt x="10425853" y="2459358"/>
                  <a:pt x="10393981" y="2449010"/>
                </a:cubicBezTo>
                <a:cubicBezTo>
                  <a:pt x="10362108" y="2438662"/>
                  <a:pt x="10328166" y="2430383"/>
                  <a:pt x="10292154" y="2424174"/>
                </a:cubicBezTo>
                <a:cubicBezTo>
                  <a:pt x="10256143" y="2417965"/>
                  <a:pt x="10220338" y="2414861"/>
                  <a:pt x="10184740" y="2414861"/>
                </a:cubicBezTo>
                <a:close/>
                <a:moveTo>
                  <a:pt x="0" y="0"/>
                </a:moveTo>
                <a:lnTo>
                  <a:pt x="13229863" y="0"/>
                </a:lnTo>
                <a:lnTo>
                  <a:pt x="13229863" y="7523544"/>
                </a:lnTo>
                <a:lnTo>
                  <a:pt x="0" y="75235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20000" dirty="0">
              <a:latin typeface="Buendia"/>
            </a:endParaRPr>
          </a:p>
        </p:txBody>
      </p:sp>
    </p:spTree>
    <p:extLst>
      <p:ext uri="{BB962C8B-B14F-4D97-AF65-F5344CB8AC3E}">
        <p14:creationId xmlns:p14="http://schemas.microsoft.com/office/powerpoint/2010/main" val="2483788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D9D7D-31A7-98E1-AB27-09AA1C425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47C37E20-7730-4F1C-5C60-6365A958AEDE}"/>
              </a:ext>
            </a:extLst>
          </p:cNvPr>
          <p:cNvGrpSpPr/>
          <p:nvPr/>
        </p:nvGrpSpPr>
        <p:grpSpPr>
          <a:xfrm rot="3146803">
            <a:off x="9279692" y="161090"/>
            <a:ext cx="2900519" cy="3067979"/>
            <a:chOff x="7305366" y="1224316"/>
            <a:chExt cx="2900519" cy="4350776"/>
          </a:xfrm>
          <a:effectLst>
            <a:outerShdw blurRad="50800" dist="38100" algn="l" rotWithShape="0">
              <a:prstClr val="black">
                <a:alpha val="40000"/>
              </a:prstClr>
            </a:outerShdw>
            <a:reflection blurRad="6350" stA="50000" endA="300" endPos="55500" dist="50800" dir="5400000" sy="-100000" algn="bl" rotWithShape="0"/>
          </a:effectLst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5D3E45C-6640-B360-55F7-6D2E881EED89}"/>
                </a:ext>
              </a:extLst>
            </p:cNvPr>
            <p:cNvSpPr/>
            <p:nvPr/>
          </p:nvSpPr>
          <p:spPr>
            <a:xfrm>
              <a:off x="8745795" y="1224316"/>
              <a:ext cx="19662" cy="58591"/>
            </a:xfrm>
            <a:custGeom>
              <a:avLst/>
              <a:gdLst>
                <a:gd name="connsiteX0" fmla="*/ 0 w 19662"/>
                <a:gd name="connsiteY0" fmla="*/ 0 h 58591"/>
                <a:gd name="connsiteX1" fmla="*/ 19662 w 19662"/>
                <a:gd name="connsiteY1" fmla="*/ 19662 h 58591"/>
                <a:gd name="connsiteX2" fmla="*/ 19662 w 19662"/>
                <a:gd name="connsiteY2" fmla="*/ 58591 h 58591"/>
                <a:gd name="connsiteX3" fmla="*/ 0 w 19662"/>
                <a:gd name="connsiteY3" fmla="*/ 1 h 58591"/>
                <a:gd name="connsiteX4" fmla="*/ 0 w 19662"/>
                <a:gd name="connsiteY4" fmla="*/ 0 h 58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62" h="58591">
                  <a:moveTo>
                    <a:pt x="0" y="0"/>
                  </a:moveTo>
                  <a:lnTo>
                    <a:pt x="19662" y="19662"/>
                  </a:lnTo>
                  <a:lnTo>
                    <a:pt x="19662" y="5859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C79AB70-043B-8267-8559-CED8FF4F1C3F}"/>
                </a:ext>
              </a:extLst>
            </p:cNvPr>
            <p:cNvSpPr/>
            <p:nvPr/>
          </p:nvSpPr>
          <p:spPr>
            <a:xfrm>
              <a:off x="8765457" y="1282907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97CF596-199F-B96A-2143-5B8C9AD39190}"/>
                </a:ext>
              </a:extLst>
            </p:cNvPr>
            <p:cNvSpPr/>
            <p:nvPr/>
          </p:nvSpPr>
          <p:spPr>
            <a:xfrm>
              <a:off x="7305366" y="1224317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1DC2114-5EA2-C0F8-FCD7-DAD643C4296C}"/>
              </a:ext>
            </a:extLst>
          </p:cNvPr>
          <p:cNvSpPr/>
          <p:nvPr/>
        </p:nvSpPr>
        <p:spPr>
          <a:xfrm>
            <a:off x="3918157" y="1809137"/>
            <a:ext cx="19662" cy="58591"/>
          </a:xfrm>
          <a:custGeom>
            <a:avLst/>
            <a:gdLst>
              <a:gd name="connsiteX0" fmla="*/ 0 w 19662"/>
              <a:gd name="connsiteY0" fmla="*/ 0 h 58591"/>
              <a:gd name="connsiteX1" fmla="*/ 19662 w 19662"/>
              <a:gd name="connsiteY1" fmla="*/ 19662 h 58591"/>
              <a:gd name="connsiteX2" fmla="*/ 19662 w 19662"/>
              <a:gd name="connsiteY2" fmla="*/ 58591 h 58591"/>
              <a:gd name="connsiteX3" fmla="*/ 0 w 19662"/>
              <a:gd name="connsiteY3" fmla="*/ 1 h 58591"/>
              <a:gd name="connsiteX4" fmla="*/ 0 w 19662"/>
              <a:gd name="connsiteY4" fmla="*/ 0 h 58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62" h="58591">
                <a:moveTo>
                  <a:pt x="0" y="0"/>
                </a:moveTo>
                <a:lnTo>
                  <a:pt x="19662" y="19662"/>
                </a:lnTo>
                <a:lnTo>
                  <a:pt x="19662" y="58591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65D240A-08C1-AB18-4D2C-79ABCD0F37A7}"/>
              </a:ext>
            </a:extLst>
          </p:cNvPr>
          <p:cNvSpPr/>
          <p:nvPr/>
        </p:nvSpPr>
        <p:spPr>
          <a:xfrm>
            <a:off x="3918157" y="1809137"/>
            <a:ext cx="19662" cy="58591"/>
          </a:xfrm>
          <a:custGeom>
            <a:avLst/>
            <a:gdLst>
              <a:gd name="connsiteX0" fmla="*/ 0 w 19662"/>
              <a:gd name="connsiteY0" fmla="*/ 0 h 58591"/>
              <a:gd name="connsiteX1" fmla="*/ 19662 w 19662"/>
              <a:gd name="connsiteY1" fmla="*/ 19662 h 58591"/>
              <a:gd name="connsiteX2" fmla="*/ 19662 w 19662"/>
              <a:gd name="connsiteY2" fmla="*/ 58591 h 58591"/>
              <a:gd name="connsiteX3" fmla="*/ 0 w 19662"/>
              <a:gd name="connsiteY3" fmla="*/ 1 h 58591"/>
              <a:gd name="connsiteX4" fmla="*/ 0 w 19662"/>
              <a:gd name="connsiteY4" fmla="*/ 0 h 58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62" h="58591">
                <a:moveTo>
                  <a:pt x="0" y="0"/>
                </a:moveTo>
                <a:lnTo>
                  <a:pt x="19662" y="19662"/>
                </a:lnTo>
                <a:lnTo>
                  <a:pt x="19662" y="58591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5631A5-A6F8-DF50-55D2-9A31E55953EF}"/>
              </a:ext>
            </a:extLst>
          </p:cNvPr>
          <p:cNvSpPr txBox="1"/>
          <p:nvPr/>
        </p:nvSpPr>
        <p:spPr>
          <a:xfrm>
            <a:off x="7625310" y="315681"/>
            <a:ext cx="45666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 high-energy T20 league with 10 teams, 2 months, top players, across India.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1B3A152-9129-380A-E5A8-C5791B6260A8}"/>
              </a:ext>
            </a:extLst>
          </p:cNvPr>
          <p:cNvSpPr txBox="1"/>
          <p:nvPr/>
        </p:nvSpPr>
        <p:spPr>
          <a:xfrm>
            <a:off x="588730" y="592822"/>
            <a:ext cx="30855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latin typeface="Buendia"/>
              </a:rPr>
              <a:t>4</a:t>
            </a:r>
            <a:r>
              <a:rPr lang="en-IN" sz="5400" dirty="0">
                <a:latin typeface="Buendia"/>
              </a:rPr>
              <a:t>.</a:t>
            </a:r>
            <a:r>
              <a:rPr lang="en-IN" sz="3200" dirty="0">
                <a:latin typeface="High Tower Text" panose="02040502050506030303" pitchFamily="18" charset="0"/>
              </a:rPr>
              <a:t>Execution</a:t>
            </a:r>
            <a:r>
              <a:rPr lang="en-IN" sz="7200" dirty="0">
                <a:latin typeface="Buendia"/>
              </a:rPr>
              <a:t> </a:t>
            </a:r>
            <a:r>
              <a:rPr lang="en-IN" dirty="0"/>
              <a:t>Squads in the dashboard </a:t>
            </a:r>
          </a:p>
          <a:p>
            <a:endParaRPr lang="en-IN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97DCD21-035A-BD6D-379D-1EF3D2821980}"/>
              </a:ext>
            </a:extLst>
          </p:cNvPr>
          <p:cNvGrpSpPr/>
          <p:nvPr/>
        </p:nvGrpSpPr>
        <p:grpSpPr>
          <a:xfrm rot="3582779">
            <a:off x="6734673" y="1990867"/>
            <a:ext cx="2900519" cy="3017753"/>
            <a:chOff x="4763729" y="186816"/>
            <a:chExt cx="2900519" cy="43507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90000" dir="5400000" sy="-100000" algn="bl" rotWithShape="0"/>
          </a:effectLst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4F21F1D-272F-DF09-E5F8-74F3772E4AA0}"/>
                </a:ext>
              </a:extLst>
            </p:cNvPr>
            <p:cNvSpPr/>
            <p:nvPr/>
          </p:nvSpPr>
          <p:spPr>
            <a:xfrm>
              <a:off x="6223820" y="186816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50EE1151-F8AA-F55B-05A9-7BC2CA61ED3A}"/>
                </a:ext>
              </a:extLst>
            </p:cNvPr>
            <p:cNvSpPr/>
            <p:nvPr/>
          </p:nvSpPr>
          <p:spPr>
            <a:xfrm>
              <a:off x="4763729" y="186816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8050A94-FB5F-4A64-8F5F-C7E83AD69EF5}"/>
              </a:ext>
            </a:extLst>
          </p:cNvPr>
          <p:cNvSpPr txBox="1"/>
          <p:nvPr/>
        </p:nvSpPr>
        <p:spPr>
          <a:xfrm>
            <a:off x="5354320" y="1666240"/>
            <a:ext cx="355665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</a:t>
            </a:r>
            <a:r>
              <a:rPr lang="en-US" sz="1600" dirty="0"/>
              <a:t>. Interactive dashboard showing IPL teams, players, matches, schedules, and points in a clear, user-friendly view.</a:t>
            </a:r>
            <a:endParaRPr lang="en-IN" sz="16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4899CBD-9885-3C94-151E-9D37338C8FC0}"/>
              </a:ext>
            </a:extLst>
          </p:cNvPr>
          <p:cNvGrpSpPr/>
          <p:nvPr/>
        </p:nvGrpSpPr>
        <p:grpSpPr>
          <a:xfrm rot="4254687">
            <a:off x="3840422" y="3359665"/>
            <a:ext cx="2880857" cy="3083386"/>
            <a:chOff x="2325328" y="1634613"/>
            <a:chExt cx="2880857" cy="43729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C53FCD1-F1CF-0ACC-A744-E8ECC7C5DBEC}"/>
                </a:ext>
              </a:extLst>
            </p:cNvPr>
            <p:cNvSpPr/>
            <p:nvPr/>
          </p:nvSpPr>
          <p:spPr>
            <a:xfrm>
              <a:off x="3765757" y="1656737"/>
              <a:ext cx="19662" cy="58591"/>
            </a:xfrm>
            <a:custGeom>
              <a:avLst/>
              <a:gdLst>
                <a:gd name="connsiteX0" fmla="*/ 0 w 19662"/>
                <a:gd name="connsiteY0" fmla="*/ 0 h 58591"/>
                <a:gd name="connsiteX1" fmla="*/ 19662 w 19662"/>
                <a:gd name="connsiteY1" fmla="*/ 19662 h 58591"/>
                <a:gd name="connsiteX2" fmla="*/ 19662 w 19662"/>
                <a:gd name="connsiteY2" fmla="*/ 58591 h 58591"/>
                <a:gd name="connsiteX3" fmla="*/ 0 w 19662"/>
                <a:gd name="connsiteY3" fmla="*/ 1 h 58591"/>
                <a:gd name="connsiteX4" fmla="*/ 0 w 19662"/>
                <a:gd name="connsiteY4" fmla="*/ 0 h 58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62" h="58591">
                  <a:moveTo>
                    <a:pt x="0" y="0"/>
                  </a:moveTo>
                  <a:lnTo>
                    <a:pt x="19662" y="19662"/>
                  </a:lnTo>
                  <a:lnTo>
                    <a:pt x="19662" y="5859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51838E0-2A36-D32E-21CF-2AC8334DB528}"/>
                </a:ext>
              </a:extLst>
            </p:cNvPr>
            <p:cNvSpPr/>
            <p:nvPr/>
          </p:nvSpPr>
          <p:spPr>
            <a:xfrm>
              <a:off x="3765757" y="1634613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3FAA7AC-26AF-61B8-6EEE-EFC31D7007F5}"/>
                </a:ext>
              </a:extLst>
            </p:cNvPr>
            <p:cNvSpPr/>
            <p:nvPr/>
          </p:nvSpPr>
          <p:spPr>
            <a:xfrm>
              <a:off x="2325328" y="1656738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11" name="Rectangle 1">
            <a:extLst>
              <a:ext uri="{FF2B5EF4-FFF2-40B4-BE49-F238E27FC236}">
                <a16:creationId xmlns:a16="http://schemas.microsoft.com/office/drawing/2014/main" id="{25BEC301-C1B0-6795-ECB6-591EBF68DF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2189" y="3001885"/>
            <a:ext cx="336426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kumimoji="0" lang="en-US" altLang="en-US" sz="16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Dashboard shows points, teams, players, schedules, venues, and results.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724A057-B72C-521C-C5B6-879951945BAC}"/>
              </a:ext>
            </a:extLst>
          </p:cNvPr>
          <p:cNvGrpSpPr/>
          <p:nvPr/>
        </p:nvGrpSpPr>
        <p:grpSpPr>
          <a:xfrm rot="5774764">
            <a:off x="658699" y="4130455"/>
            <a:ext cx="2890688" cy="2724162"/>
            <a:chOff x="245805" y="304802"/>
            <a:chExt cx="2890688" cy="43507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080ED7B-385F-2581-3FCC-23098B029856}"/>
                </a:ext>
              </a:extLst>
            </p:cNvPr>
            <p:cNvSpPr/>
            <p:nvPr/>
          </p:nvSpPr>
          <p:spPr>
            <a:xfrm>
              <a:off x="1696065" y="304802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6E8BE6-CD19-221B-BA2B-677E3A0817E3}"/>
                </a:ext>
              </a:extLst>
            </p:cNvPr>
            <p:cNvSpPr/>
            <p:nvPr/>
          </p:nvSpPr>
          <p:spPr>
            <a:xfrm>
              <a:off x="245805" y="304802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100DEE76-07E0-1D1A-EA7B-95670AB39B7D}"/>
              </a:ext>
            </a:extLst>
          </p:cNvPr>
          <p:cNvSpPr txBox="1"/>
          <p:nvPr/>
        </p:nvSpPr>
        <p:spPr>
          <a:xfrm>
            <a:off x="239930" y="2479040"/>
            <a:ext cx="2307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 all dashboard view with different features and new methods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29BE50F7-671A-20B4-90C9-8552987CD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9597" y="3344064"/>
            <a:ext cx="1487671" cy="957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5952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A8D58-1AD3-33E1-3B98-1AEB6559D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B44A39DE-FEDB-77AA-666B-8165EEDAD455}"/>
              </a:ext>
            </a:extLst>
          </p:cNvPr>
          <p:cNvGrpSpPr/>
          <p:nvPr/>
        </p:nvGrpSpPr>
        <p:grpSpPr>
          <a:xfrm rot="4254687">
            <a:off x="3840422" y="3359665"/>
            <a:ext cx="2880857" cy="3083386"/>
            <a:chOff x="2325328" y="1634613"/>
            <a:chExt cx="2880857" cy="43729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8B7E93C-A787-ADE3-B26D-9371D202271B}"/>
                </a:ext>
              </a:extLst>
            </p:cNvPr>
            <p:cNvSpPr/>
            <p:nvPr/>
          </p:nvSpPr>
          <p:spPr>
            <a:xfrm>
              <a:off x="3765757" y="1656737"/>
              <a:ext cx="19662" cy="58591"/>
            </a:xfrm>
            <a:custGeom>
              <a:avLst/>
              <a:gdLst>
                <a:gd name="connsiteX0" fmla="*/ 0 w 19662"/>
                <a:gd name="connsiteY0" fmla="*/ 0 h 58591"/>
                <a:gd name="connsiteX1" fmla="*/ 19662 w 19662"/>
                <a:gd name="connsiteY1" fmla="*/ 19662 h 58591"/>
                <a:gd name="connsiteX2" fmla="*/ 19662 w 19662"/>
                <a:gd name="connsiteY2" fmla="*/ 58591 h 58591"/>
                <a:gd name="connsiteX3" fmla="*/ 0 w 19662"/>
                <a:gd name="connsiteY3" fmla="*/ 1 h 58591"/>
                <a:gd name="connsiteX4" fmla="*/ 0 w 19662"/>
                <a:gd name="connsiteY4" fmla="*/ 0 h 58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62" h="58591">
                  <a:moveTo>
                    <a:pt x="0" y="0"/>
                  </a:moveTo>
                  <a:lnTo>
                    <a:pt x="19662" y="19662"/>
                  </a:lnTo>
                  <a:lnTo>
                    <a:pt x="19662" y="5859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6EA9FF0-766D-1DED-5EB1-F002BFBC5785}"/>
                </a:ext>
              </a:extLst>
            </p:cNvPr>
            <p:cNvSpPr/>
            <p:nvPr/>
          </p:nvSpPr>
          <p:spPr>
            <a:xfrm>
              <a:off x="3765757" y="1634613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EAC5DBA-039F-671F-15F7-2F44560F7A51}"/>
                </a:ext>
              </a:extLst>
            </p:cNvPr>
            <p:cNvSpPr/>
            <p:nvPr/>
          </p:nvSpPr>
          <p:spPr>
            <a:xfrm>
              <a:off x="2325328" y="1656738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7653CE8-53BB-F63C-DA59-B81CE66B5FB3}"/>
              </a:ext>
            </a:extLst>
          </p:cNvPr>
          <p:cNvGrpSpPr/>
          <p:nvPr/>
        </p:nvGrpSpPr>
        <p:grpSpPr>
          <a:xfrm rot="3146803">
            <a:off x="9279692" y="161090"/>
            <a:ext cx="2900519" cy="3067979"/>
            <a:chOff x="7305366" y="1224316"/>
            <a:chExt cx="2900519" cy="4350776"/>
          </a:xfrm>
          <a:effectLst>
            <a:outerShdw blurRad="50800" dist="38100" algn="l" rotWithShape="0">
              <a:prstClr val="black">
                <a:alpha val="40000"/>
              </a:prstClr>
            </a:outerShdw>
            <a:reflection blurRad="6350" stA="50000" endA="300" endPos="55500" dist="50800" dir="5400000" sy="-100000" algn="bl" rotWithShape="0"/>
          </a:effectLst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F4852FA-EE02-A6CE-73C4-1BE63ECC9E9F}"/>
                </a:ext>
              </a:extLst>
            </p:cNvPr>
            <p:cNvSpPr/>
            <p:nvPr/>
          </p:nvSpPr>
          <p:spPr>
            <a:xfrm>
              <a:off x="8745795" y="1224316"/>
              <a:ext cx="19662" cy="58591"/>
            </a:xfrm>
            <a:custGeom>
              <a:avLst/>
              <a:gdLst>
                <a:gd name="connsiteX0" fmla="*/ 0 w 19662"/>
                <a:gd name="connsiteY0" fmla="*/ 0 h 58591"/>
                <a:gd name="connsiteX1" fmla="*/ 19662 w 19662"/>
                <a:gd name="connsiteY1" fmla="*/ 19662 h 58591"/>
                <a:gd name="connsiteX2" fmla="*/ 19662 w 19662"/>
                <a:gd name="connsiteY2" fmla="*/ 58591 h 58591"/>
                <a:gd name="connsiteX3" fmla="*/ 0 w 19662"/>
                <a:gd name="connsiteY3" fmla="*/ 1 h 58591"/>
                <a:gd name="connsiteX4" fmla="*/ 0 w 19662"/>
                <a:gd name="connsiteY4" fmla="*/ 0 h 58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62" h="58591">
                  <a:moveTo>
                    <a:pt x="0" y="0"/>
                  </a:moveTo>
                  <a:lnTo>
                    <a:pt x="19662" y="19662"/>
                  </a:lnTo>
                  <a:lnTo>
                    <a:pt x="19662" y="5859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2B66A27-6810-159B-3DB1-620E441A76B6}"/>
                </a:ext>
              </a:extLst>
            </p:cNvPr>
            <p:cNvSpPr/>
            <p:nvPr/>
          </p:nvSpPr>
          <p:spPr>
            <a:xfrm>
              <a:off x="8765457" y="1282907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D900049-55FF-AF91-A15C-F804BF433308}"/>
                </a:ext>
              </a:extLst>
            </p:cNvPr>
            <p:cNvSpPr/>
            <p:nvPr/>
          </p:nvSpPr>
          <p:spPr>
            <a:xfrm>
              <a:off x="7305366" y="1224317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586E674D-D69D-FE53-0ED2-4AD3E2158A6D}"/>
              </a:ext>
            </a:extLst>
          </p:cNvPr>
          <p:cNvSpPr/>
          <p:nvPr/>
        </p:nvSpPr>
        <p:spPr>
          <a:xfrm>
            <a:off x="3918157" y="1809137"/>
            <a:ext cx="19662" cy="58591"/>
          </a:xfrm>
          <a:custGeom>
            <a:avLst/>
            <a:gdLst>
              <a:gd name="connsiteX0" fmla="*/ 0 w 19662"/>
              <a:gd name="connsiteY0" fmla="*/ 0 h 58591"/>
              <a:gd name="connsiteX1" fmla="*/ 19662 w 19662"/>
              <a:gd name="connsiteY1" fmla="*/ 19662 h 58591"/>
              <a:gd name="connsiteX2" fmla="*/ 19662 w 19662"/>
              <a:gd name="connsiteY2" fmla="*/ 58591 h 58591"/>
              <a:gd name="connsiteX3" fmla="*/ 0 w 19662"/>
              <a:gd name="connsiteY3" fmla="*/ 1 h 58591"/>
              <a:gd name="connsiteX4" fmla="*/ 0 w 19662"/>
              <a:gd name="connsiteY4" fmla="*/ 0 h 58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62" h="58591">
                <a:moveTo>
                  <a:pt x="0" y="0"/>
                </a:moveTo>
                <a:lnTo>
                  <a:pt x="19662" y="19662"/>
                </a:lnTo>
                <a:lnTo>
                  <a:pt x="19662" y="58591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EA3A046-BE76-FF12-2601-682704BF56BD}"/>
              </a:ext>
            </a:extLst>
          </p:cNvPr>
          <p:cNvGrpSpPr/>
          <p:nvPr/>
        </p:nvGrpSpPr>
        <p:grpSpPr>
          <a:xfrm rot="3582779">
            <a:off x="6734673" y="1990867"/>
            <a:ext cx="2900519" cy="3017753"/>
            <a:chOff x="4763729" y="186816"/>
            <a:chExt cx="2900519" cy="43507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90000" dir="5400000" sy="-100000" algn="bl" rotWithShape="0"/>
          </a:effectLst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1E36EE9-A1F4-5A92-41DB-9D6D47DB212C}"/>
                </a:ext>
              </a:extLst>
            </p:cNvPr>
            <p:cNvSpPr/>
            <p:nvPr/>
          </p:nvSpPr>
          <p:spPr>
            <a:xfrm>
              <a:off x="6223820" y="186816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AFF6464-965F-DAE4-8734-03E3D8BBF737}"/>
                </a:ext>
              </a:extLst>
            </p:cNvPr>
            <p:cNvSpPr/>
            <p:nvPr/>
          </p:nvSpPr>
          <p:spPr>
            <a:xfrm>
              <a:off x="4763729" y="186816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3FCEA1E-C75E-B6EB-178A-608C2872E18C}"/>
              </a:ext>
            </a:extLst>
          </p:cNvPr>
          <p:cNvSpPr/>
          <p:nvPr/>
        </p:nvSpPr>
        <p:spPr>
          <a:xfrm>
            <a:off x="3918157" y="1809137"/>
            <a:ext cx="19662" cy="58591"/>
          </a:xfrm>
          <a:custGeom>
            <a:avLst/>
            <a:gdLst>
              <a:gd name="connsiteX0" fmla="*/ 0 w 19662"/>
              <a:gd name="connsiteY0" fmla="*/ 0 h 58591"/>
              <a:gd name="connsiteX1" fmla="*/ 19662 w 19662"/>
              <a:gd name="connsiteY1" fmla="*/ 19662 h 58591"/>
              <a:gd name="connsiteX2" fmla="*/ 19662 w 19662"/>
              <a:gd name="connsiteY2" fmla="*/ 58591 h 58591"/>
              <a:gd name="connsiteX3" fmla="*/ 0 w 19662"/>
              <a:gd name="connsiteY3" fmla="*/ 1 h 58591"/>
              <a:gd name="connsiteX4" fmla="*/ 0 w 19662"/>
              <a:gd name="connsiteY4" fmla="*/ 0 h 58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62" h="58591">
                <a:moveTo>
                  <a:pt x="0" y="0"/>
                </a:moveTo>
                <a:lnTo>
                  <a:pt x="19662" y="19662"/>
                </a:lnTo>
                <a:lnTo>
                  <a:pt x="19662" y="58591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C10A3B1-7B74-B7FB-CF14-D59F54C8CBDC}"/>
              </a:ext>
            </a:extLst>
          </p:cNvPr>
          <p:cNvGrpSpPr/>
          <p:nvPr/>
        </p:nvGrpSpPr>
        <p:grpSpPr>
          <a:xfrm rot="5774764">
            <a:off x="658699" y="4130455"/>
            <a:ext cx="2890688" cy="2724162"/>
            <a:chOff x="245805" y="304802"/>
            <a:chExt cx="2890688" cy="43507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9E1B26-1EBA-F932-6662-860AC661EC93}"/>
                </a:ext>
              </a:extLst>
            </p:cNvPr>
            <p:cNvSpPr/>
            <p:nvPr/>
          </p:nvSpPr>
          <p:spPr>
            <a:xfrm>
              <a:off x="1696065" y="304802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2DE5ED8-0F90-6A6D-351B-26BE8F776D46}"/>
                </a:ext>
              </a:extLst>
            </p:cNvPr>
            <p:cNvSpPr/>
            <p:nvPr/>
          </p:nvSpPr>
          <p:spPr>
            <a:xfrm>
              <a:off x="245805" y="304802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B4CF815D-CED8-B862-CA1E-E6C61F1E2F06}"/>
              </a:ext>
            </a:extLst>
          </p:cNvPr>
          <p:cNvSpPr txBox="1"/>
          <p:nvPr/>
        </p:nvSpPr>
        <p:spPr>
          <a:xfrm>
            <a:off x="254243" y="3626788"/>
            <a:ext cx="29806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latin typeface="Buendia"/>
              </a:rPr>
              <a:t>4</a:t>
            </a:r>
            <a:r>
              <a:rPr lang="en-IN" sz="5400" dirty="0">
                <a:latin typeface="Buendia"/>
              </a:rPr>
              <a:t>.</a:t>
            </a:r>
            <a:r>
              <a:rPr lang="en-IN" sz="3200" dirty="0">
                <a:latin typeface="High Tower Text" panose="02040502050506030303" pitchFamily="18" charset="0"/>
              </a:rPr>
              <a:t>Execution</a:t>
            </a:r>
            <a:r>
              <a:rPr lang="en-IN" sz="7200" dirty="0">
                <a:latin typeface="Buendia"/>
              </a:rPr>
              <a:t> </a:t>
            </a:r>
            <a:r>
              <a:rPr lang="en-IN" dirty="0"/>
              <a:t>Squads in the dashboard </a:t>
            </a:r>
          </a:p>
          <a:p>
            <a:endParaRPr lang="en-IN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F7F05E-E678-6971-271B-5D27F42B80E2}"/>
              </a:ext>
            </a:extLst>
          </p:cNvPr>
          <p:cNvSpPr txBox="1"/>
          <p:nvPr/>
        </p:nvSpPr>
        <p:spPr>
          <a:xfrm>
            <a:off x="3078865" y="2747258"/>
            <a:ext cx="33422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latin typeface="Buendia"/>
              </a:rPr>
              <a:t>3</a:t>
            </a:r>
            <a:r>
              <a:rPr lang="en-IN" sz="5400" dirty="0">
                <a:latin typeface="Buendia"/>
              </a:rPr>
              <a:t>.</a:t>
            </a:r>
            <a:r>
              <a:rPr lang="en-IN" sz="3200" dirty="0">
                <a:latin typeface="High Tower Text" panose="02040502050506030303" pitchFamily="18" charset="0"/>
              </a:rPr>
              <a:t>Analysis</a:t>
            </a:r>
          </a:p>
          <a:p>
            <a:r>
              <a:rPr lang="en-IN" dirty="0"/>
              <a:t>Points table in the dashboard</a:t>
            </a:r>
          </a:p>
          <a:p>
            <a:endParaRPr lang="en-IN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5FB7248-B96E-D903-539C-AEBE153F9583}"/>
              </a:ext>
            </a:extLst>
          </p:cNvPr>
          <p:cNvSpPr txBox="1"/>
          <p:nvPr/>
        </p:nvSpPr>
        <p:spPr>
          <a:xfrm>
            <a:off x="5936811" y="1452195"/>
            <a:ext cx="3247467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latin typeface="Buendia"/>
              </a:rPr>
              <a:t>2</a:t>
            </a:r>
            <a:r>
              <a:rPr lang="en-IN" sz="4800" dirty="0">
                <a:latin typeface="Buendia"/>
              </a:rPr>
              <a:t>.</a:t>
            </a:r>
            <a:r>
              <a:rPr lang="en-IN" dirty="0"/>
              <a:t> </a:t>
            </a:r>
            <a:r>
              <a:rPr lang="en-IN" sz="3200" dirty="0">
                <a:latin typeface="High Tower Text" panose="02040502050506030303" pitchFamily="18" charset="0"/>
              </a:rPr>
              <a:t>Research</a:t>
            </a:r>
          </a:p>
          <a:p>
            <a:r>
              <a:rPr lang="en-IN" dirty="0"/>
              <a:t>Over view of the Dashboard</a:t>
            </a:r>
          </a:p>
          <a:p>
            <a:endParaRPr lang="en-IN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89D63B6-A122-EACE-D602-7D0727A59740}"/>
              </a:ext>
            </a:extLst>
          </p:cNvPr>
          <p:cNvSpPr txBox="1"/>
          <p:nvPr/>
        </p:nvSpPr>
        <p:spPr>
          <a:xfrm>
            <a:off x="8117543" y="-114331"/>
            <a:ext cx="280454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latin typeface="Buendia"/>
              </a:rPr>
              <a:t>1</a:t>
            </a:r>
            <a:r>
              <a:rPr lang="en-IN" dirty="0">
                <a:latin typeface="Beu"/>
              </a:rPr>
              <a:t> </a:t>
            </a:r>
            <a:r>
              <a:rPr lang="en-IN" sz="3600" dirty="0">
                <a:latin typeface="High Tower Text" panose="02040502050506030303" pitchFamily="18" charset="0"/>
              </a:rPr>
              <a:t>.Idea</a:t>
            </a:r>
          </a:p>
          <a:p>
            <a:r>
              <a:rPr lang="en-IN" dirty="0">
                <a:latin typeface="Beu"/>
              </a:rPr>
              <a:t>Theme </a:t>
            </a:r>
            <a:r>
              <a:rPr lang="en-IN" dirty="0"/>
              <a:t>and about IPL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069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1C8221-BBE6-FEC9-2467-CE126489A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0" t="17037" r="10749" b="60444"/>
          <a:stretch>
            <a:fillRect/>
          </a:stretch>
        </p:blipFill>
        <p:spPr>
          <a:xfrm>
            <a:off x="680720" y="1036320"/>
            <a:ext cx="10180320" cy="15443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B23F15-C44D-6217-78D8-F5F5EE513A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0" t="19407" r="17500" b="5926"/>
          <a:stretch>
            <a:fillRect/>
          </a:stretch>
        </p:blipFill>
        <p:spPr>
          <a:xfrm>
            <a:off x="558800" y="2874987"/>
            <a:ext cx="3352800" cy="38204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A8BEB0-5C36-260E-9A51-1E04E9316C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6" t="18963" r="18584" b="14518"/>
          <a:stretch>
            <a:fillRect/>
          </a:stretch>
        </p:blipFill>
        <p:spPr>
          <a:xfrm>
            <a:off x="7569199" y="2874986"/>
            <a:ext cx="4328419" cy="38204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FAEF0A-BAB0-0F07-ECD9-D3F682208830}"/>
              </a:ext>
            </a:extLst>
          </p:cNvPr>
          <p:cNvSpPr txBox="1"/>
          <p:nvPr/>
        </p:nvSpPr>
        <p:spPr>
          <a:xfrm>
            <a:off x="4216400" y="3261698"/>
            <a:ext cx="32207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High Tower Text" panose="02040502050506030303" pitchFamily="18" charset="0"/>
              </a:rPr>
              <a:t>In the dashboard with the creation of  dynamic visuals, slicers, drill-through, and cross-filtering in Power BI, this dashboard delivers interactive insights from large IPL datasets, making data exploration fast and intuitive.</a:t>
            </a:r>
            <a:endParaRPr lang="en-IN" sz="1800" dirty="0"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431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Free Cricket PowerPoint Template and Google Slides Theme">
            <a:extLst>
              <a:ext uri="{FF2B5EF4-FFF2-40B4-BE49-F238E27FC236}">
                <a16:creationId xmlns:a16="http://schemas.microsoft.com/office/drawing/2014/main" id="{8AADB0A4-213E-F5A1-7BB3-F9B11980F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80" y="104140"/>
            <a:ext cx="11480800" cy="6631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5178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E5BB06-8029-580C-8EA8-A0BCAECEE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B1050B4-C125-7165-82DF-F06B045A34E9}"/>
              </a:ext>
            </a:extLst>
          </p:cNvPr>
          <p:cNvGrpSpPr/>
          <p:nvPr/>
        </p:nvGrpSpPr>
        <p:grpSpPr>
          <a:xfrm>
            <a:off x="-1981200" y="0"/>
            <a:ext cx="15087599" cy="6858000"/>
            <a:chOff x="4259484" y="23149"/>
            <a:chExt cx="7932517" cy="6834851"/>
          </a:xfrm>
          <a:blipFill>
            <a:blip r:embed="rId2"/>
            <a:stretch>
              <a:fillRect/>
            </a:stretch>
          </a:blipFill>
        </p:grpSpPr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9033B2C0-087E-2F08-D3CE-6A95439A8263}"/>
                </a:ext>
              </a:extLst>
            </p:cNvPr>
            <p:cNvSpPr/>
            <p:nvPr/>
          </p:nvSpPr>
          <p:spPr>
            <a:xfrm>
              <a:off x="4259484" y="3339299"/>
              <a:ext cx="7932516" cy="3518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460302D6-ACA6-0030-66AA-300A7BD7FF71}"/>
                </a:ext>
              </a:extLst>
            </p:cNvPr>
            <p:cNvSpPr/>
            <p:nvPr/>
          </p:nvSpPr>
          <p:spPr>
            <a:xfrm rot="16200000">
              <a:off x="7479178" y="1479628"/>
              <a:ext cx="5706320" cy="3441539"/>
            </a:xfrm>
            <a:prstGeom prst="triangle">
              <a:avLst>
                <a:gd name="adj" fmla="val 4958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E1F684E5-D01C-1AF3-A960-507D1DF3BE38}"/>
                </a:ext>
              </a:extLst>
            </p:cNvPr>
            <p:cNvSpPr/>
            <p:nvPr/>
          </p:nvSpPr>
          <p:spPr>
            <a:xfrm rot="10800000">
              <a:off x="5305064" y="23149"/>
              <a:ext cx="6886937" cy="267859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3F8981C0-F16F-F417-740E-50A5AEAD028E}"/>
                </a:ext>
              </a:extLst>
            </p:cNvPr>
            <p:cNvSpPr/>
            <p:nvPr/>
          </p:nvSpPr>
          <p:spPr>
            <a:xfrm rot="5400000">
              <a:off x="3981004" y="1191791"/>
              <a:ext cx="5541801" cy="34415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53B8C6D-5983-A161-52AE-183136DB6F52}"/>
              </a:ext>
            </a:extLst>
          </p:cNvPr>
          <p:cNvSpPr txBox="1"/>
          <p:nvPr/>
        </p:nvSpPr>
        <p:spPr>
          <a:xfrm>
            <a:off x="-513527" y="-7660640"/>
            <a:ext cx="47089212" cy="26304467"/>
          </a:xfrm>
          <a:custGeom>
            <a:avLst/>
            <a:gdLst/>
            <a:ahLst/>
            <a:cxnLst/>
            <a:rect l="l" t="t" r="r" b="b"/>
            <a:pathLst>
              <a:path w="13229863" h="7523544">
                <a:moveTo>
                  <a:pt x="8235375" y="2652042"/>
                </a:moveTo>
                <a:lnTo>
                  <a:pt x="8236617" y="2652042"/>
                </a:lnTo>
                <a:lnTo>
                  <a:pt x="8517260" y="3452993"/>
                </a:lnTo>
                <a:lnTo>
                  <a:pt x="7958457" y="3452993"/>
                </a:lnTo>
                <a:close/>
                <a:moveTo>
                  <a:pt x="5930326" y="2652042"/>
                </a:moveTo>
                <a:lnTo>
                  <a:pt x="5931568" y="2652042"/>
                </a:lnTo>
                <a:lnTo>
                  <a:pt x="6212211" y="3452993"/>
                </a:lnTo>
                <a:lnTo>
                  <a:pt x="5653407" y="3452993"/>
                </a:lnTo>
                <a:close/>
                <a:moveTo>
                  <a:pt x="4109540" y="2616030"/>
                </a:moveTo>
                <a:lnTo>
                  <a:pt x="4326852" y="2616030"/>
                </a:lnTo>
                <a:cubicBezTo>
                  <a:pt x="4437785" y="2616030"/>
                  <a:pt x="4528435" y="2631345"/>
                  <a:pt x="4598803" y="2661976"/>
                </a:cubicBezTo>
                <a:cubicBezTo>
                  <a:pt x="4669170" y="2692607"/>
                  <a:pt x="4727327" y="2735242"/>
                  <a:pt x="4773273" y="2789880"/>
                </a:cubicBezTo>
                <a:cubicBezTo>
                  <a:pt x="4819219" y="2844519"/>
                  <a:pt x="4852955" y="2909298"/>
                  <a:pt x="4874479" y="2984219"/>
                </a:cubicBezTo>
                <a:cubicBezTo>
                  <a:pt x="4896003" y="3059140"/>
                  <a:pt x="4906765" y="3140063"/>
                  <a:pt x="4906765" y="3226988"/>
                </a:cubicBezTo>
                <a:cubicBezTo>
                  <a:pt x="4906765" y="3336265"/>
                  <a:pt x="4894968" y="3430848"/>
                  <a:pt x="4871374" y="3510736"/>
                </a:cubicBezTo>
                <a:cubicBezTo>
                  <a:pt x="4847781" y="3590624"/>
                  <a:pt x="4812390" y="3657060"/>
                  <a:pt x="4765202" y="3710042"/>
                </a:cubicBezTo>
                <a:cubicBezTo>
                  <a:pt x="4718014" y="3763025"/>
                  <a:pt x="4659236" y="3802348"/>
                  <a:pt x="4588868" y="3828012"/>
                </a:cubicBezTo>
                <a:cubicBezTo>
                  <a:pt x="4518501" y="3853675"/>
                  <a:pt x="4431990" y="3866507"/>
                  <a:pt x="4329335" y="3866507"/>
                </a:cubicBezTo>
                <a:lnTo>
                  <a:pt x="4109540" y="3866507"/>
                </a:lnTo>
                <a:close/>
                <a:moveTo>
                  <a:pt x="1156789" y="2614788"/>
                </a:moveTo>
                <a:lnTo>
                  <a:pt x="1354233" y="2614788"/>
                </a:lnTo>
                <a:cubicBezTo>
                  <a:pt x="1390659" y="2614788"/>
                  <a:pt x="1428119" y="2617686"/>
                  <a:pt x="1466615" y="2623481"/>
                </a:cubicBezTo>
                <a:cubicBezTo>
                  <a:pt x="1505110" y="2629276"/>
                  <a:pt x="1542363" y="2642935"/>
                  <a:pt x="1578375" y="2664460"/>
                </a:cubicBezTo>
                <a:cubicBezTo>
                  <a:pt x="1614387" y="2685984"/>
                  <a:pt x="1644604" y="2718684"/>
                  <a:pt x="1669026" y="2762561"/>
                </a:cubicBezTo>
                <a:cubicBezTo>
                  <a:pt x="1693447" y="2806437"/>
                  <a:pt x="1705658" y="2861076"/>
                  <a:pt x="1705658" y="2926476"/>
                </a:cubicBezTo>
                <a:cubicBezTo>
                  <a:pt x="1705658" y="2974492"/>
                  <a:pt x="1698207" y="3018989"/>
                  <a:pt x="1683306" y="3059968"/>
                </a:cubicBezTo>
                <a:cubicBezTo>
                  <a:pt x="1668405" y="3100947"/>
                  <a:pt x="1646467" y="3136131"/>
                  <a:pt x="1617491" y="3165520"/>
                </a:cubicBezTo>
                <a:cubicBezTo>
                  <a:pt x="1588517" y="3194909"/>
                  <a:pt x="1552712" y="3217882"/>
                  <a:pt x="1510077" y="3234439"/>
                </a:cubicBezTo>
                <a:cubicBezTo>
                  <a:pt x="1467442" y="3250996"/>
                  <a:pt x="1413839" y="3259275"/>
                  <a:pt x="1349266" y="3259275"/>
                </a:cubicBezTo>
                <a:lnTo>
                  <a:pt x="1156789" y="3259275"/>
                </a:lnTo>
                <a:close/>
                <a:moveTo>
                  <a:pt x="12039487" y="2438455"/>
                </a:moveTo>
                <a:cubicBezTo>
                  <a:pt x="12032864" y="2438455"/>
                  <a:pt x="12026862" y="2440111"/>
                  <a:pt x="12021481" y="2443422"/>
                </a:cubicBezTo>
                <a:cubicBezTo>
                  <a:pt x="12016100" y="2446733"/>
                  <a:pt x="12011754" y="2452114"/>
                  <a:pt x="12008443" y="2459565"/>
                </a:cubicBezTo>
                <a:cubicBezTo>
                  <a:pt x="12005131" y="2467016"/>
                  <a:pt x="12002441" y="2476743"/>
                  <a:pt x="12000371" y="2488747"/>
                </a:cubicBezTo>
                <a:cubicBezTo>
                  <a:pt x="11998301" y="2500751"/>
                  <a:pt x="11997267" y="2514618"/>
                  <a:pt x="11997267" y="2530347"/>
                </a:cubicBezTo>
                <a:cubicBezTo>
                  <a:pt x="11997267" y="2546076"/>
                  <a:pt x="11998301" y="2559736"/>
                  <a:pt x="12000371" y="2571326"/>
                </a:cubicBezTo>
                <a:cubicBezTo>
                  <a:pt x="12002441" y="2582916"/>
                  <a:pt x="12005131" y="2592229"/>
                  <a:pt x="12008443" y="2599266"/>
                </a:cubicBezTo>
                <a:cubicBezTo>
                  <a:pt x="12011754" y="2606303"/>
                  <a:pt x="12016100" y="2611477"/>
                  <a:pt x="12021481" y="2614788"/>
                </a:cubicBezTo>
                <a:cubicBezTo>
                  <a:pt x="12026862" y="2618100"/>
                  <a:pt x="12032864" y="2619755"/>
                  <a:pt x="12039487" y="2619755"/>
                </a:cubicBezTo>
                <a:lnTo>
                  <a:pt x="12491497" y="2619755"/>
                </a:lnTo>
                <a:lnTo>
                  <a:pt x="12491497" y="4013038"/>
                </a:lnTo>
                <a:cubicBezTo>
                  <a:pt x="12491497" y="4019661"/>
                  <a:pt x="12493153" y="4025456"/>
                  <a:pt x="12496464" y="4030423"/>
                </a:cubicBezTo>
                <a:cubicBezTo>
                  <a:pt x="12499775" y="4035390"/>
                  <a:pt x="12505570" y="4039322"/>
                  <a:pt x="12513849" y="4042220"/>
                </a:cubicBezTo>
                <a:cubicBezTo>
                  <a:pt x="12522128" y="4045117"/>
                  <a:pt x="12533304" y="4047601"/>
                  <a:pt x="12547377" y="4049670"/>
                </a:cubicBezTo>
                <a:cubicBezTo>
                  <a:pt x="12561451" y="4051740"/>
                  <a:pt x="12578422" y="4052775"/>
                  <a:pt x="12598290" y="4052775"/>
                </a:cubicBezTo>
                <a:cubicBezTo>
                  <a:pt x="12618987" y="4052775"/>
                  <a:pt x="12636165" y="4051740"/>
                  <a:pt x="12649824" y="4049670"/>
                </a:cubicBezTo>
                <a:cubicBezTo>
                  <a:pt x="12663484" y="4047601"/>
                  <a:pt x="12674453" y="4045117"/>
                  <a:pt x="12682732" y="4042220"/>
                </a:cubicBezTo>
                <a:cubicBezTo>
                  <a:pt x="12691010" y="4039322"/>
                  <a:pt x="12696805" y="4035390"/>
                  <a:pt x="12700117" y="4030423"/>
                </a:cubicBezTo>
                <a:cubicBezTo>
                  <a:pt x="12703428" y="4025456"/>
                  <a:pt x="12705084" y="4019661"/>
                  <a:pt x="12705084" y="4013038"/>
                </a:cubicBezTo>
                <a:lnTo>
                  <a:pt x="12705084" y="2619755"/>
                </a:lnTo>
                <a:lnTo>
                  <a:pt x="13157093" y="2619755"/>
                </a:lnTo>
                <a:cubicBezTo>
                  <a:pt x="13163716" y="2619755"/>
                  <a:pt x="13169718" y="2618100"/>
                  <a:pt x="13175099" y="2614788"/>
                </a:cubicBezTo>
                <a:cubicBezTo>
                  <a:pt x="13180480" y="2611477"/>
                  <a:pt x="13185034" y="2606303"/>
                  <a:pt x="13188759" y="2599266"/>
                </a:cubicBezTo>
                <a:cubicBezTo>
                  <a:pt x="13192484" y="2592229"/>
                  <a:pt x="13195175" y="2582916"/>
                  <a:pt x="13196831" y="2571326"/>
                </a:cubicBezTo>
                <a:cubicBezTo>
                  <a:pt x="13198486" y="2559736"/>
                  <a:pt x="13199314" y="2546076"/>
                  <a:pt x="13199314" y="2530347"/>
                </a:cubicBezTo>
                <a:cubicBezTo>
                  <a:pt x="13199314" y="2514618"/>
                  <a:pt x="13198486" y="2500751"/>
                  <a:pt x="13196831" y="2488747"/>
                </a:cubicBezTo>
                <a:cubicBezTo>
                  <a:pt x="13195175" y="2476743"/>
                  <a:pt x="13192484" y="2467016"/>
                  <a:pt x="13188759" y="2459565"/>
                </a:cubicBezTo>
                <a:cubicBezTo>
                  <a:pt x="13185034" y="2452114"/>
                  <a:pt x="13180480" y="2446733"/>
                  <a:pt x="13175099" y="2443422"/>
                </a:cubicBezTo>
                <a:cubicBezTo>
                  <a:pt x="13169718" y="2440111"/>
                  <a:pt x="13163716" y="2438455"/>
                  <a:pt x="13157093" y="2438455"/>
                </a:cubicBezTo>
                <a:close/>
                <a:moveTo>
                  <a:pt x="11033451" y="2438455"/>
                </a:moveTo>
                <a:cubicBezTo>
                  <a:pt x="11014410" y="2438455"/>
                  <a:pt x="10996404" y="2444871"/>
                  <a:pt x="10979433" y="2457702"/>
                </a:cubicBezTo>
                <a:cubicBezTo>
                  <a:pt x="10962462" y="2470534"/>
                  <a:pt x="10953977" y="2493093"/>
                  <a:pt x="10953977" y="2525380"/>
                </a:cubicBezTo>
                <a:lnTo>
                  <a:pt x="10953977" y="3958399"/>
                </a:lnTo>
                <a:cubicBezTo>
                  <a:pt x="10953977" y="3990686"/>
                  <a:pt x="10962462" y="4013245"/>
                  <a:pt x="10979433" y="4026076"/>
                </a:cubicBezTo>
                <a:cubicBezTo>
                  <a:pt x="10996404" y="4038908"/>
                  <a:pt x="11014410" y="4045324"/>
                  <a:pt x="11033451" y="4045324"/>
                </a:cubicBezTo>
                <a:lnTo>
                  <a:pt x="11804599" y="4045324"/>
                </a:lnTo>
                <a:cubicBezTo>
                  <a:pt x="11811222" y="4045324"/>
                  <a:pt x="11817224" y="4043668"/>
                  <a:pt x="11822605" y="4040357"/>
                </a:cubicBezTo>
                <a:cubicBezTo>
                  <a:pt x="11827986" y="4037046"/>
                  <a:pt x="11832746" y="4031665"/>
                  <a:pt x="11836886" y="4024214"/>
                </a:cubicBezTo>
                <a:cubicBezTo>
                  <a:pt x="11841025" y="4016763"/>
                  <a:pt x="11843922" y="4007450"/>
                  <a:pt x="11845578" y="3996274"/>
                </a:cubicBezTo>
                <a:cubicBezTo>
                  <a:pt x="11847234" y="3985098"/>
                  <a:pt x="11848062" y="3972059"/>
                  <a:pt x="11848062" y="3957157"/>
                </a:cubicBezTo>
                <a:cubicBezTo>
                  <a:pt x="11848062" y="3940600"/>
                  <a:pt x="11847234" y="3926734"/>
                  <a:pt x="11845578" y="3915558"/>
                </a:cubicBezTo>
                <a:cubicBezTo>
                  <a:pt x="11843922" y="3904382"/>
                  <a:pt x="11841025" y="3895275"/>
                  <a:pt x="11836886" y="3888238"/>
                </a:cubicBezTo>
                <a:cubicBezTo>
                  <a:pt x="11832746" y="3881202"/>
                  <a:pt x="11827986" y="3876028"/>
                  <a:pt x="11822605" y="3872716"/>
                </a:cubicBezTo>
                <a:cubicBezTo>
                  <a:pt x="11817224" y="3869405"/>
                  <a:pt x="11811222" y="3867749"/>
                  <a:pt x="11804599" y="3867749"/>
                </a:cubicBezTo>
                <a:lnTo>
                  <a:pt x="11167564" y="3867749"/>
                </a:lnTo>
                <a:lnTo>
                  <a:pt x="11167564" y="3292803"/>
                </a:lnTo>
                <a:lnTo>
                  <a:pt x="11706498" y="3292803"/>
                </a:lnTo>
                <a:cubicBezTo>
                  <a:pt x="11713121" y="3292803"/>
                  <a:pt x="11719123" y="3291354"/>
                  <a:pt x="11724504" y="3288456"/>
                </a:cubicBezTo>
                <a:cubicBezTo>
                  <a:pt x="11729885" y="3285559"/>
                  <a:pt x="11734438" y="3280799"/>
                  <a:pt x="11738164" y="3274176"/>
                </a:cubicBezTo>
                <a:cubicBezTo>
                  <a:pt x="11741889" y="3267553"/>
                  <a:pt x="11744580" y="3258861"/>
                  <a:pt x="11746235" y="3248099"/>
                </a:cubicBezTo>
                <a:cubicBezTo>
                  <a:pt x="11747891" y="3237336"/>
                  <a:pt x="11748719" y="3224505"/>
                  <a:pt x="11748719" y="3209603"/>
                </a:cubicBezTo>
                <a:cubicBezTo>
                  <a:pt x="11748719" y="3193874"/>
                  <a:pt x="11747891" y="3180214"/>
                  <a:pt x="11746235" y="3168624"/>
                </a:cubicBezTo>
                <a:cubicBezTo>
                  <a:pt x="11744580" y="3157034"/>
                  <a:pt x="11741889" y="3147928"/>
                  <a:pt x="11738164" y="3141305"/>
                </a:cubicBezTo>
                <a:cubicBezTo>
                  <a:pt x="11734438" y="3134682"/>
                  <a:pt x="11729885" y="3129508"/>
                  <a:pt x="11724504" y="3125783"/>
                </a:cubicBezTo>
                <a:cubicBezTo>
                  <a:pt x="11719123" y="3122057"/>
                  <a:pt x="11713121" y="3120195"/>
                  <a:pt x="11706498" y="3120195"/>
                </a:cubicBezTo>
                <a:lnTo>
                  <a:pt x="11167564" y="3120195"/>
                </a:lnTo>
                <a:lnTo>
                  <a:pt x="11167564" y="2616030"/>
                </a:lnTo>
                <a:lnTo>
                  <a:pt x="11795907" y="2616030"/>
                </a:lnTo>
                <a:cubicBezTo>
                  <a:pt x="11802530" y="2616030"/>
                  <a:pt x="11808532" y="2614374"/>
                  <a:pt x="11813913" y="2611063"/>
                </a:cubicBezTo>
                <a:cubicBezTo>
                  <a:pt x="11819294" y="2607751"/>
                  <a:pt x="11823640" y="2602577"/>
                  <a:pt x="11826951" y="2595541"/>
                </a:cubicBezTo>
                <a:cubicBezTo>
                  <a:pt x="11830263" y="2588504"/>
                  <a:pt x="11832953" y="2579397"/>
                  <a:pt x="11835023" y="2568222"/>
                </a:cubicBezTo>
                <a:cubicBezTo>
                  <a:pt x="11837093" y="2557045"/>
                  <a:pt x="11838127" y="2544007"/>
                  <a:pt x="11838127" y="2529105"/>
                </a:cubicBezTo>
                <a:cubicBezTo>
                  <a:pt x="11838127" y="2512548"/>
                  <a:pt x="11837093" y="2498681"/>
                  <a:pt x="11835023" y="2487505"/>
                </a:cubicBezTo>
                <a:cubicBezTo>
                  <a:pt x="11832953" y="2476329"/>
                  <a:pt x="11830263" y="2467016"/>
                  <a:pt x="11826951" y="2459565"/>
                </a:cubicBezTo>
                <a:cubicBezTo>
                  <a:pt x="11823640" y="2452114"/>
                  <a:pt x="11819294" y="2446733"/>
                  <a:pt x="11813913" y="2443422"/>
                </a:cubicBezTo>
                <a:cubicBezTo>
                  <a:pt x="11808532" y="2440111"/>
                  <a:pt x="11802530" y="2438455"/>
                  <a:pt x="11795907" y="2438455"/>
                </a:cubicBezTo>
                <a:close/>
                <a:moveTo>
                  <a:pt x="6534038" y="2438455"/>
                </a:moveTo>
                <a:cubicBezTo>
                  <a:pt x="6527415" y="2438455"/>
                  <a:pt x="6521413" y="2440111"/>
                  <a:pt x="6516032" y="2443422"/>
                </a:cubicBezTo>
                <a:cubicBezTo>
                  <a:pt x="6510651" y="2446733"/>
                  <a:pt x="6506304" y="2452114"/>
                  <a:pt x="6502994" y="2459565"/>
                </a:cubicBezTo>
                <a:cubicBezTo>
                  <a:pt x="6499681" y="2467016"/>
                  <a:pt x="6496991" y="2476743"/>
                  <a:pt x="6494922" y="2488747"/>
                </a:cubicBezTo>
                <a:cubicBezTo>
                  <a:pt x="6492852" y="2500751"/>
                  <a:pt x="6491817" y="2514618"/>
                  <a:pt x="6491817" y="2530347"/>
                </a:cubicBezTo>
                <a:cubicBezTo>
                  <a:pt x="6491817" y="2546076"/>
                  <a:pt x="6492852" y="2559736"/>
                  <a:pt x="6494922" y="2571326"/>
                </a:cubicBezTo>
                <a:cubicBezTo>
                  <a:pt x="6496991" y="2582916"/>
                  <a:pt x="6499681" y="2592229"/>
                  <a:pt x="6502994" y="2599266"/>
                </a:cubicBezTo>
                <a:cubicBezTo>
                  <a:pt x="6506304" y="2606303"/>
                  <a:pt x="6510651" y="2611477"/>
                  <a:pt x="6516032" y="2614788"/>
                </a:cubicBezTo>
                <a:cubicBezTo>
                  <a:pt x="6521413" y="2618100"/>
                  <a:pt x="6527415" y="2619755"/>
                  <a:pt x="6534038" y="2619755"/>
                </a:cubicBezTo>
                <a:lnTo>
                  <a:pt x="6986048" y="2619755"/>
                </a:lnTo>
                <a:lnTo>
                  <a:pt x="6986048" y="4013038"/>
                </a:lnTo>
                <a:cubicBezTo>
                  <a:pt x="6986048" y="4019661"/>
                  <a:pt x="6987703" y="4025456"/>
                  <a:pt x="6991015" y="4030423"/>
                </a:cubicBezTo>
                <a:cubicBezTo>
                  <a:pt x="6994326" y="4035390"/>
                  <a:pt x="7000121" y="4039322"/>
                  <a:pt x="7008400" y="4042220"/>
                </a:cubicBezTo>
                <a:cubicBezTo>
                  <a:pt x="7016678" y="4045117"/>
                  <a:pt x="7027854" y="4047601"/>
                  <a:pt x="7041928" y="4049670"/>
                </a:cubicBezTo>
                <a:cubicBezTo>
                  <a:pt x="7056001" y="4051740"/>
                  <a:pt x="7072973" y="4052775"/>
                  <a:pt x="7092841" y="4052775"/>
                </a:cubicBezTo>
                <a:cubicBezTo>
                  <a:pt x="7113537" y="4052775"/>
                  <a:pt x="7130716" y="4051740"/>
                  <a:pt x="7144375" y="4049670"/>
                </a:cubicBezTo>
                <a:cubicBezTo>
                  <a:pt x="7158035" y="4047601"/>
                  <a:pt x="7169003" y="4045117"/>
                  <a:pt x="7177283" y="4042220"/>
                </a:cubicBezTo>
                <a:cubicBezTo>
                  <a:pt x="7185560" y="4039322"/>
                  <a:pt x="7191355" y="4035390"/>
                  <a:pt x="7194667" y="4030423"/>
                </a:cubicBezTo>
                <a:cubicBezTo>
                  <a:pt x="7197978" y="4025456"/>
                  <a:pt x="7199635" y="4019661"/>
                  <a:pt x="7199635" y="4013038"/>
                </a:cubicBezTo>
                <a:lnTo>
                  <a:pt x="7199635" y="2619755"/>
                </a:lnTo>
                <a:lnTo>
                  <a:pt x="7651644" y="2619755"/>
                </a:lnTo>
                <a:cubicBezTo>
                  <a:pt x="7658267" y="2619755"/>
                  <a:pt x="7664268" y="2618100"/>
                  <a:pt x="7669650" y="2614788"/>
                </a:cubicBezTo>
                <a:cubicBezTo>
                  <a:pt x="7675031" y="2611477"/>
                  <a:pt x="7679584" y="2606303"/>
                  <a:pt x="7683310" y="2599266"/>
                </a:cubicBezTo>
                <a:cubicBezTo>
                  <a:pt x="7687035" y="2592229"/>
                  <a:pt x="7689725" y="2582916"/>
                  <a:pt x="7691381" y="2571326"/>
                </a:cubicBezTo>
                <a:cubicBezTo>
                  <a:pt x="7693036" y="2559736"/>
                  <a:pt x="7693865" y="2546076"/>
                  <a:pt x="7693865" y="2530347"/>
                </a:cubicBezTo>
                <a:cubicBezTo>
                  <a:pt x="7693865" y="2514618"/>
                  <a:pt x="7693036" y="2500751"/>
                  <a:pt x="7691381" y="2488747"/>
                </a:cubicBezTo>
                <a:cubicBezTo>
                  <a:pt x="7689725" y="2476743"/>
                  <a:pt x="7687035" y="2467016"/>
                  <a:pt x="7683310" y="2459565"/>
                </a:cubicBezTo>
                <a:cubicBezTo>
                  <a:pt x="7679584" y="2452114"/>
                  <a:pt x="7675031" y="2446733"/>
                  <a:pt x="7669650" y="2443422"/>
                </a:cubicBezTo>
                <a:cubicBezTo>
                  <a:pt x="7664268" y="2440111"/>
                  <a:pt x="7658267" y="2438455"/>
                  <a:pt x="7651644" y="2438455"/>
                </a:cubicBezTo>
                <a:close/>
                <a:moveTo>
                  <a:pt x="3975427" y="2438455"/>
                </a:moveTo>
                <a:cubicBezTo>
                  <a:pt x="3956386" y="2438455"/>
                  <a:pt x="3938380" y="2444871"/>
                  <a:pt x="3921409" y="2457702"/>
                </a:cubicBezTo>
                <a:cubicBezTo>
                  <a:pt x="3904438" y="2470534"/>
                  <a:pt x="3895952" y="2493093"/>
                  <a:pt x="3895952" y="2525380"/>
                </a:cubicBezTo>
                <a:lnTo>
                  <a:pt x="3895952" y="3958399"/>
                </a:lnTo>
                <a:cubicBezTo>
                  <a:pt x="3895952" y="3990686"/>
                  <a:pt x="3904438" y="4013245"/>
                  <a:pt x="3921409" y="4026076"/>
                </a:cubicBezTo>
                <a:cubicBezTo>
                  <a:pt x="3938380" y="4038908"/>
                  <a:pt x="3956386" y="4045324"/>
                  <a:pt x="3975427" y="4045324"/>
                </a:cubicBezTo>
                <a:lnTo>
                  <a:pt x="4315676" y="4045324"/>
                </a:lnTo>
                <a:cubicBezTo>
                  <a:pt x="4453100" y="4045324"/>
                  <a:pt x="4571483" y="4028353"/>
                  <a:pt x="4670826" y="3994411"/>
                </a:cubicBezTo>
                <a:cubicBezTo>
                  <a:pt x="4770169" y="3960469"/>
                  <a:pt x="4853989" y="3909349"/>
                  <a:pt x="4922288" y="3841051"/>
                </a:cubicBezTo>
                <a:cubicBezTo>
                  <a:pt x="4990585" y="3772752"/>
                  <a:pt x="5042533" y="3686655"/>
                  <a:pt x="5078131" y="3582760"/>
                </a:cubicBezTo>
                <a:cubicBezTo>
                  <a:pt x="5113729" y="3478863"/>
                  <a:pt x="5131528" y="3357376"/>
                  <a:pt x="5131528" y="3218296"/>
                </a:cubicBezTo>
                <a:cubicBezTo>
                  <a:pt x="5131528" y="3097429"/>
                  <a:pt x="5114764" y="2988980"/>
                  <a:pt x="5081235" y="2892948"/>
                </a:cubicBezTo>
                <a:cubicBezTo>
                  <a:pt x="5047707" y="2796917"/>
                  <a:pt x="4998450" y="2715166"/>
                  <a:pt x="4933464" y="2647696"/>
                </a:cubicBezTo>
                <a:cubicBezTo>
                  <a:pt x="4868477" y="2580225"/>
                  <a:pt x="4787968" y="2528484"/>
                  <a:pt x="4691937" y="2492472"/>
                </a:cubicBezTo>
                <a:cubicBezTo>
                  <a:pt x="4595905" y="2456461"/>
                  <a:pt x="4478349" y="2438455"/>
                  <a:pt x="4339270" y="2438455"/>
                </a:cubicBezTo>
                <a:close/>
                <a:moveTo>
                  <a:pt x="1027644" y="2438455"/>
                </a:moveTo>
                <a:cubicBezTo>
                  <a:pt x="1006119" y="2438455"/>
                  <a:pt x="986665" y="2445492"/>
                  <a:pt x="969280" y="2459565"/>
                </a:cubicBezTo>
                <a:cubicBezTo>
                  <a:pt x="951895" y="2473639"/>
                  <a:pt x="943202" y="2497233"/>
                  <a:pt x="943202" y="2530347"/>
                </a:cubicBezTo>
                <a:lnTo>
                  <a:pt x="943202" y="4013038"/>
                </a:lnTo>
                <a:cubicBezTo>
                  <a:pt x="943202" y="4019661"/>
                  <a:pt x="944858" y="4025456"/>
                  <a:pt x="948169" y="4030423"/>
                </a:cubicBezTo>
                <a:cubicBezTo>
                  <a:pt x="951481" y="4035390"/>
                  <a:pt x="957276" y="4039322"/>
                  <a:pt x="965555" y="4042220"/>
                </a:cubicBezTo>
                <a:cubicBezTo>
                  <a:pt x="973833" y="4045117"/>
                  <a:pt x="984802" y="4047601"/>
                  <a:pt x="998462" y="4049670"/>
                </a:cubicBezTo>
                <a:cubicBezTo>
                  <a:pt x="1012121" y="4051740"/>
                  <a:pt x="1029299" y="4052775"/>
                  <a:pt x="1049996" y="4052775"/>
                </a:cubicBezTo>
                <a:cubicBezTo>
                  <a:pt x="1070692" y="4052775"/>
                  <a:pt x="1087870" y="4051740"/>
                  <a:pt x="1101530" y="4049670"/>
                </a:cubicBezTo>
                <a:cubicBezTo>
                  <a:pt x="1115190" y="4047601"/>
                  <a:pt x="1125952" y="4045117"/>
                  <a:pt x="1133816" y="4042220"/>
                </a:cubicBezTo>
                <a:cubicBezTo>
                  <a:pt x="1141681" y="4039322"/>
                  <a:pt x="1147476" y="4035390"/>
                  <a:pt x="1151201" y="4030423"/>
                </a:cubicBezTo>
                <a:cubicBezTo>
                  <a:pt x="1154927" y="4025456"/>
                  <a:pt x="1156789" y="4019661"/>
                  <a:pt x="1156789" y="4013038"/>
                </a:cubicBezTo>
                <a:lnTo>
                  <a:pt x="1156789" y="3434366"/>
                </a:lnTo>
                <a:lnTo>
                  <a:pt x="1339332" y="3434366"/>
                </a:lnTo>
                <a:cubicBezTo>
                  <a:pt x="1438675" y="3434366"/>
                  <a:pt x="1524151" y="3421948"/>
                  <a:pt x="1595760" y="3397113"/>
                </a:cubicBezTo>
                <a:cubicBezTo>
                  <a:pt x="1667370" y="3372277"/>
                  <a:pt x="1727803" y="3337093"/>
                  <a:pt x="1777061" y="3291561"/>
                </a:cubicBezTo>
                <a:cubicBezTo>
                  <a:pt x="1826318" y="3246029"/>
                  <a:pt x="1864193" y="3190976"/>
                  <a:pt x="1890684" y="3126404"/>
                </a:cubicBezTo>
                <a:cubicBezTo>
                  <a:pt x="1917176" y="3061831"/>
                  <a:pt x="1930421" y="2989393"/>
                  <a:pt x="1930421" y="2909091"/>
                </a:cubicBezTo>
                <a:cubicBezTo>
                  <a:pt x="1930421" y="2848658"/>
                  <a:pt x="1921936" y="2793398"/>
                  <a:pt x="1904965" y="2743313"/>
                </a:cubicBezTo>
                <a:cubicBezTo>
                  <a:pt x="1887994" y="2693228"/>
                  <a:pt x="1863779" y="2649144"/>
                  <a:pt x="1832320" y="2611063"/>
                </a:cubicBezTo>
                <a:cubicBezTo>
                  <a:pt x="1800862" y="2572981"/>
                  <a:pt x="1762574" y="2540902"/>
                  <a:pt x="1717455" y="2514825"/>
                </a:cubicBezTo>
                <a:cubicBezTo>
                  <a:pt x="1672337" y="2488747"/>
                  <a:pt x="1628047" y="2470948"/>
                  <a:pt x="1584584" y="2461428"/>
                </a:cubicBezTo>
                <a:cubicBezTo>
                  <a:pt x="1541122" y="2451907"/>
                  <a:pt x="1503454" y="2445699"/>
                  <a:pt x="1471582" y="2442801"/>
                </a:cubicBezTo>
                <a:cubicBezTo>
                  <a:pt x="1439709" y="2439904"/>
                  <a:pt x="1406388" y="2438455"/>
                  <a:pt x="1371618" y="2438455"/>
                </a:cubicBezTo>
                <a:close/>
                <a:moveTo>
                  <a:pt x="8242826" y="2431004"/>
                </a:moveTo>
                <a:cubicBezTo>
                  <a:pt x="8217990" y="2431004"/>
                  <a:pt x="8197501" y="2431625"/>
                  <a:pt x="8181358" y="2432867"/>
                </a:cubicBezTo>
                <a:cubicBezTo>
                  <a:pt x="8165215" y="2434109"/>
                  <a:pt x="8151969" y="2436385"/>
                  <a:pt x="8141621" y="2439697"/>
                </a:cubicBezTo>
                <a:cubicBezTo>
                  <a:pt x="8131273" y="2443008"/>
                  <a:pt x="8123408" y="2447561"/>
                  <a:pt x="8118027" y="2453356"/>
                </a:cubicBezTo>
                <a:cubicBezTo>
                  <a:pt x="8112646" y="2459151"/>
                  <a:pt x="8108300" y="2466602"/>
                  <a:pt x="8104988" y="2475708"/>
                </a:cubicBezTo>
                <a:lnTo>
                  <a:pt x="7566054" y="3968334"/>
                </a:lnTo>
                <a:cubicBezTo>
                  <a:pt x="7559431" y="3986546"/>
                  <a:pt x="7555912" y="4001241"/>
                  <a:pt x="7555498" y="4012417"/>
                </a:cubicBezTo>
                <a:cubicBezTo>
                  <a:pt x="7555084" y="4023593"/>
                  <a:pt x="7557982" y="4032078"/>
                  <a:pt x="7564191" y="4037873"/>
                </a:cubicBezTo>
                <a:cubicBezTo>
                  <a:pt x="7570400" y="4043668"/>
                  <a:pt x="7581162" y="4047601"/>
                  <a:pt x="7596477" y="4049670"/>
                </a:cubicBezTo>
                <a:cubicBezTo>
                  <a:pt x="7611793" y="4051740"/>
                  <a:pt x="7631454" y="4052775"/>
                  <a:pt x="7655462" y="4052775"/>
                </a:cubicBezTo>
                <a:cubicBezTo>
                  <a:pt x="7678642" y="4052775"/>
                  <a:pt x="7697476" y="4051947"/>
                  <a:pt x="7711963" y="4050291"/>
                </a:cubicBezTo>
                <a:cubicBezTo>
                  <a:pt x="7726451" y="4048636"/>
                  <a:pt x="7737627" y="4045945"/>
                  <a:pt x="7745491" y="4042220"/>
                </a:cubicBezTo>
                <a:cubicBezTo>
                  <a:pt x="7753356" y="4038494"/>
                  <a:pt x="7759358" y="4033941"/>
                  <a:pt x="7763497" y="4028560"/>
                </a:cubicBezTo>
                <a:cubicBezTo>
                  <a:pt x="7767637" y="4023179"/>
                  <a:pt x="7770948" y="4016763"/>
                  <a:pt x="7773432" y="4009312"/>
                </a:cubicBezTo>
                <a:lnTo>
                  <a:pt x="7905061" y="3623117"/>
                </a:lnTo>
                <a:lnTo>
                  <a:pt x="8573141" y="3623117"/>
                </a:lnTo>
                <a:lnTo>
                  <a:pt x="8710979" y="4014280"/>
                </a:lnTo>
                <a:cubicBezTo>
                  <a:pt x="8714290" y="4021730"/>
                  <a:pt x="8717809" y="4027939"/>
                  <a:pt x="8721534" y="4032906"/>
                </a:cubicBezTo>
                <a:cubicBezTo>
                  <a:pt x="8725259" y="4037873"/>
                  <a:pt x="8731054" y="4041806"/>
                  <a:pt x="8738919" y="4044703"/>
                </a:cubicBezTo>
                <a:cubicBezTo>
                  <a:pt x="8746784" y="4047601"/>
                  <a:pt x="8758374" y="4049670"/>
                  <a:pt x="8773689" y="4050912"/>
                </a:cubicBezTo>
                <a:cubicBezTo>
                  <a:pt x="8789004" y="4052154"/>
                  <a:pt x="8809494" y="4052775"/>
                  <a:pt x="8835157" y="4052775"/>
                </a:cubicBezTo>
                <a:cubicBezTo>
                  <a:pt x="8860821" y="4052775"/>
                  <a:pt x="8881310" y="4051947"/>
                  <a:pt x="8896626" y="4050291"/>
                </a:cubicBezTo>
                <a:cubicBezTo>
                  <a:pt x="8911941" y="4048636"/>
                  <a:pt x="8922910" y="4044910"/>
                  <a:pt x="8929533" y="4039115"/>
                </a:cubicBezTo>
                <a:cubicBezTo>
                  <a:pt x="8936156" y="4033320"/>
                  <a:pt x="8939260" y="4024835"/>
                  <a:pt x="8938846" y="4013659"/>
                </a:cubicBezTo>
                <a:cubicBezTo>
                  <a:pt x="8938432" y="4002483"/>
                  <a:pt x="8934914" y="3987788"/>
                  <a:pt x="8928291" y="3969575"/>
                </a:cubicBezTo>
                <a:lnTo>
                  <a:pt x="8389357" y="2476950"/>
                </a:lnTo>
                <a:cubicBezTo>
                  <a:pt x="8386045" y="2467844"/>
                  <a:pt x="8381492" y="2460186"/>
                  <a:pt x="8375697" y="2453977"/>
                </a:cubicBezTo>
                <a:cubicBezTo>
                  <a:pt x="8369902" y="2447768"/>
                  <a:pt x="8361624" y="2443008"/>
                  <a:pt x="8350861" y="2439697"/>
                </a:cubicBezTo>
                <a:cubicBezTo>
                  <a:pt x="8340099" y="2436385"/>
                  <a:pt x="8326026" y="2434109"/>
                  <a:pt x="8308641" y="2432867"/>
                </a:cubicBezTo>
                <a:cubicBezTo>
                  <a:pt x="8291256" y="2431625"/>
                  <a:pt x="8269318" y="2431004"/>
                  <a:pt x="8242826" y="2431004"/>
                </a:cubicBezTo>
                <a:close/>
                <a:moveTo>
                  <a:pt x="5937776" y="2431004"/>
                </a:moveTo>
                <a:cubicBezTo>
                  <a:pt x="5912941" y="2431004"/>
                  <a:pt x="5892452" y="2431625"/>
                  <a:pt x="5876308" y="2432867"/>
                </a:cubicBezTo>
                <a:cubicBezTo>
                  <a:pt x="5860165" y="2434109"/>
                  <a:pt x="5846919" y="2436385"/>
                  <a:pt x="5836571" y="2439697"/>
                </a:cubicBezTo>
                <a:cubicBezTo>
                  <a:pt x="5826223" y="2443008"/>
                  <a:pt x="5818358" y="2447561"/>
                  <a:pt x="5812977" y="2453356"/>
                </a:cubicBezTo>
                <a:cubicBezTo>
                  <a:pt x="5807596" y="2459151"/>
                  <a:pt x="5803250" y="2466602"/>
                  <a:pt x="5799938" y="2475708"/>
                </a:cubicBezTo>
                <a:lnTo>
                  <a:pt x="5261004" y="3968334"/>
                </a:lnTo>
                <a:cubicBezTo>
                  <a:pt x="5254381" y="3986546"/>
                  <a:pt x="5250862" y="4001241"/>
                  <a:pt x="5250448" y="4012417"/>
                </a:cubicBezTo>
                <a:cubicBezTo>
                  <a:pt x="5250034" y="4023593"/>
                  <a:pt x="5252932" y="4032078"/>
                  <a:pt x="5259141" y="4037873"/>
                </a:cubicBezTo>
                <a:cubicBezTo>
                  <a:pt x="5265350" y="4043668"/>
                  <a:pt x="5276112" y="4047601"/>
                  <a:pt x="5291427" y="4049670"/>
                </a:cubicBezTo>
                <a:cubicBezTo>
                  <a:pt x="5306743" y="4051740"/>
                  <a:pt x="5326404" y="4052775"/>
                  <a:pt x="5350412" y="4052775"/>
                </a:cubicBezTo>
                <a:cubicBezTo>
                  <a:pt x="5373592" y="4052775"/>
                  <a:pt x="5392426" y="4051947"/>
                  <a:pt x="5406913" y="4050291"/>
                </a:cubicBezTo>
                <a:cubicBezTo>
                  <a:pt x="5421401" y="4048636"/>
                  <a:pt x="5432577" y="4045945"/>
                  <a:pt x="5440441" y="4042220"/>
                </a:cubicBezTo>
                <a:cubicBezTo>
                  <a:pt x="5448306" y="4038494"/>
                  <a:pt x="5454309" y="4033941"/>
                  <a:pt x="5458447" y="4028560"/>
                </a:cubicBezTo>
                <a:cubicBezTo>
                  <a:pt x="5462587" y="4023179"/>
                  <a:pt x="5465898" y="4016763"/>
                  <a:pt x="5468382" y="4009312"/>
                </a:cubicBezTo>
                <a:lnTo>
                  <a:pt x="5600011" y="3623117"/>
                </a:lnTo>
                <a:lnTo>
                  <a:pt x="6268091" y="3623117"/>
                </a:lnTo>
                <a:lnTo>
                  <a:pt x="6405930" y="4014280"/>
                </a:lnTo>
                <a:cubicBezTo>
                  <a:pt x="6409240" y="4021730"/>
                  <a:pt x="6412759" y="4027939"/>
                  <a:pt x="6416484" y="4032906"/>
                </a:cubicBezTo>
                <a:cubicBezTo>
                  <a:pt x="6420210" y="4037873"/>
                  <a:pt x="6426005" y="4041806"/>
                  <a:pt x="6433869" y="4044703"/>
                </a:cubicBezTo>
                <a:cubicBezTo>
                  <a:pt x="6441734" y="4047601"/>
                  <a:pt x="6453324" y="4049670"/>
                  <a:pt x="6468639" y="4050912"/>
                </a:cubicBezTo>
                <a:cubicBezTo>
                  <a:pt x="6483954" y="4052154"/>
                  <a:pt x="6504444" y="4052775"/>
                  <a:pt x="6530107" y="4052775"/>
                </a:cubicBezTo>
                <a:cubicBezTo>
                  <a:pt x="6555772" y="4052775"/>
                  <a:pt x="6576261" y="4051947"/>
                  <a:pt x="6591576" y="4050291"/>
                </a:cubicBezTo>
                <a:cubicBezTo>
                  <a:pt x="6606891" y="4048636"/>
                  <a:pt x="6617860" y="4044910"/>
                  <a:pt x="6624483" y="4039115"/>
                </a:cubicBezTo>
                <a:cubicBezTo>
                  <a:pt x="6631106" y="4033320"/>
                  <a:pt x="6634210" y="4024835"/>
                  <a:pt x="6633796" y="4013659"/>
                </a:cubicBezTo>
                <a:cubicBezTo>
                  <a:pt x="6633383" y="4002483"/>
                  <a:pt x="6629864" y="3987788"/>
                  <a:pt x="6623241" y="3969575"/>
                </a:cubicBezTo>
                <a:lnTo>
                  <a:pt x="6084307" y="2476950"/>
                </a:lnTo>
                <a:cubicBezTo>
                  <a:pt x="6080996" y="2467844"/>
                  <a:pt x="6076442" y="2460186"/>
                  <a:pt x="6070647" y="2453977"/>
                </a:cubicBezTo>
                <a:cubicBezTo>
                  <a:pt x="6064853" y="2447768"/>
                  <a:pt x="6056574" y="2443008"/>
                  <a:pt x="6045812" y="2439697"/>
                </a:cubicBezTo>
                <a:cubicBezTo>
                  <a:pt x="6035049" y="2436385"/>
                  <a:pt x="6020976" y="2434109"/>
                  <a:pt x="6003591" y="2432867"/>
                </a:cubicBezTo>
                <a:cubicBezTo>
                  <a:pt x="5986206" y="2431625"/>
                  <a:pt x="5964268" y="2431004"/>
                  <a:pt x="5937776" y="2431004"/>
                </a:cubicBezTo>
                <a:close/>
                <a:moveTo>
                  <a:pt x="2364446" y="2431004"/>
                </a:moveTo>
                <a:cubicBezTo>
                  <a:pt x="2344577" y="2431004"/>
                  <a:pt x="2327606" y="2432039"/>
                  <a:pt x="2313533" y="2434109"/>
                </a:cubicBezTo>
                <a:cubicBezTo>
                  <a:pt x="2299459" y="2436178"/>
                  <a:pt x="2288283" y="2438662"/>
                  <a:pt x="2280005" y="2441559"/>
                </a:cubicBezTo>
                <a:cubicBezTo>
                  <a:pt x="2271726" y="2444457"/>
                  <a:pt x="2265931" y="2448389"/>
                  <a:pt x="2262620" y="2453356"/>
                </a:cubicBezTo>
                <a:cubicBezTo>
                  <a:pt x="2259308" y="2458323"/>
                  <a:pt x="2257652" y="2464118"/>
                  <a:pt x="2257652" y="2470741"/>
                </a:cubicBezTo>
                <a:lnTo>
                  <a:pt x="2257652" y="3958399"/>
                </a:lnTo>
                <a:cubicBezTo>
                  <a:pt x="2257652" y="3990686"/>
                  <a:pt x="2266138" y="4013245"/>
                  <a:pt x="2283109" y="4026076"/>
                </a:cubicBezTo>
                <a:cubicBezTo>
                  <a:pt x="2300080" y="4038908"/>
                  <a:pt x="2318086" y="4045324"/>
                  <a:pt x="2337127" y="4045324"/>
                </a:cubicBezTo>
                <a:lnTo>
                  <a:pt x="3047427" y="4045324"/>
                </a:lnTo>
                <a:cubicBezTo>
                  <a:pt x="3054878" y="4045324"/>
                  <a:pt x="3061294" y="4043461"/>
                  <a:pt x="3066675" y="4039736"/>
                </a:cubicBezTo>
                <a:cubicBezTo>
                  <a:pt x="3072056" y="4036011"/>
                  <a:pt x="3076610" y="4030216"/>
                  <a:pt x="3080335" y="4022351"/>
                </a:cubicBezTo>
                <a:cubicBezTo>
                  <a:pt x="3084060" y="4014487"/>
                  <a:pt x="3086751" y="4004966"/>
                  <a:pt x="3088407" y="3993790"/>
                </a:cubicBezTo>
                <a:cubicBezTo>
                  <a:pt x="3090062" y="3982614"/>
                  <a:pt x="3090890" y="3968747"/>
                  <a:pt x="3090890" y="3952190"/>
                </a:cubicBezTo>
                <a:cubicBezTo>
                  <a:pt x="3090890" y="3935633"/>
                  <a:pt x="3090062" y="3921560"/>
                  <a:pt x="3088407" y="3909970"/>
                </a:cubicBezTo>
                <a:cubicBezTo>
                  <a:pt x="3086751" y="3898380"/>
                  <a:pt x="3084060" y="3889066"/>
                  <a:pt x="3080335" y="3882029"/>
                </a:cubicBezTo>
                <a:cubicBezTo>
                  <a:pt x="3076610" y="3874993"/>
                  <a:pt x="3072056" y="3869612"/>
                  <a:pt x="3066675" y="3865886"/>
                </a:cubicBezTo>
                <a:cubicBezTo>
                  <a:pt x="3061294" y="3862161"/>
                  <a:pt x="3054878" y="3860298"/>
                  <a:pt x="3047427" y="3860298"/>
                </a:cubicBezTo>
                <a:lnTo>
                  <a:pt x="2471239" y="3860298"/>
                </a:lnTo>
                <a:lnTo>
                  <a:pt x="2471239" y="2470741"/>
                </a:lnTo>
                <a:cubicBezTo>
                  <a:pt x="2471239" y="2464118"/>
                  <a:pt x="2469584" y="2458323"/>
                  <a:pt x="2466272" y="2453356"/>
                </a:cubicBezTo>
                <a:cubicBezTo>
                  <a:pt x="2462961" y="2448389"/>
                  <a:pt x="2457166" y="2444457"/>
                  <a:pt x="2448888" y="2441559"/>
                </a:cubicBezTo>
                <a:cubicBezTo>
                  <a:pt x="2440609" y="2438662"/>
                  <a:pt x="2429640" y="2436178"/>
                  <a:pt x="2415980" y="2434109"/>
                </a:cubicBezTo>
                <a:cubicBezTo>
                  <a:pt x="2402320" y="2432039"/>
                  <a:pt x="2385142" y="2431004"/>
                  <a:pt x="2364446" y="2431004"/>
                </a:cubicBezTo>
                <a:close/>
                <a:moveTo>
                  <a:pt x="411821" y="2431004"/>
                </a:moveTo>
                <a:cubicBezTo>
                  <a:pt x="392780" y="2431004"/>
                  <a:pt x="376430" y="2432039"/>
                  <a:pt x="362770" y="2434109"/>
                </a:cubicBezTo>
                <a:cubicBezTo>
                  <a:pt x="349111" y="2436178"/>
                  <a:pt x="337935" y="2438662"/>
                  <a:pt x="329242" y="2441559"/>
                </a:cubicBezTo>
                <a:cubicBezTo>
                  <a:pt x="320550" y="2444457"/>
                  <a:pt x="314341" y="2448389"/>
                  <a:pt x="310615" y="2453356"/>
                </a:cubicBezTo>
                <a:cubicBezTo>
                  <a:pt x="306890" y="2458323"/>
                  <a:pt x="305027" y="2464118"/>
                  <a:pt x="305027" y="2470741"/>
                </a:cubicBezTo>
                <a:lnTo>
                  <a:pt x="305027" y="4013038"/>
                </a:lnTo>
                <a:cubicBezTo>
                  <a:pt x="305027" y="4019661"/>
                  <a:pt x="306683" y="4025456"/>
                  <a:pt x="309994" y="4030423"/>
                </a:cubicBezTo>
                <a:cubicBezTo>
                  <a:pt x="313306" y="4035390"/>
                  <a:pt x="319101" y="4039322"/>
                  <a:pt x="327380" y="4042220"/>
                </a:cubicBezTo>
                <a:cubicBezTo>
                  <a:pt x="335658" y="4045117"/>
                  <a:pt x="346834" y="4047601"/>
                  <a:pt x="360908" y="4049670"/>
                </a:cubicBezTo>
                <a:cubicBezTo>
                  <a:pt x="374981" y="4051740"/>
                  <a:pt x="391952" y="4052775"/>
                  <a:pt x="411821" y="4052775"/>
                </a:cubicBezTo>
                <a:cubicBezTo>
                  <a:pt x="432517" y="4052775"/>
                  <a:pt x="449695" y="4051740"/>
                  <a:pt x="463355" y="4049670"/>
                </a:cubicBezTo>
                <a:cubicBezTo>
                  <a:pt x="477015" y="4047601"/>
                  <a:pt x="487984" y="4045117"/>
                  <a:pt x="496262" y="4042220"/>
                </a:cubicBezTo>
                <a:cubicBezTo>
                  <a:pt x="504541" y="4039322"/>
                  <a:pt x="510336" y="4035390"/>
                  <a:pt x="513647" y="4030423"/>
                </a:cubicBezTo>
                <a:cubicBezTo>
                  <a:pt x="516959" y="4025456"/>
                  <a:pt x="518614" y="4019661"/>
                  <a:pt x="518614" y="4013038"/>
                </a:cubicBezTo>
                <a:lnTo>
                  <a:pt x="518614" y="2470741"/>
                </a:lnTo>
                <a:cubicBezTo>
                  <a:pt x="518614" y="2464118"/>
                  <a:pt x="516959" y="2458323"/>
                  <a:pt x="513647" y="2453356"/>
                </a:cubicBezTo>
                <a:cubicBezTo>
                  <a:pt x="510336" y="2448389"/>
                  <a:pt x="504541" y="2444457"/>
                  <a:pt x="496262" y="2441559"/>
                </a:cubicBezTo>
                <a:cubicBezTo>
                  <a:pt x="487984" y="2438662"/>
                  <a:pt x="477015" y="2436178"/>
                  <a:pt x="463355" y="2434109"/>
                </a:cubicBezTo>
                <a:cubicBezTo>
                  <a:pt x="449695" y="2432039"/>
                  <a:pt x="432517" y="2431004"/>
                  <a:pt x="411821" y="2431004"/>
                </a:cubicBezTo>
                <a:close/>
                <a:moveTo>
                  <a:pt x="10184740" y="2414861"/>
                </a:moveTo>
                <a:cubicBezTo>
                  <a:pt x="10115200" y="2414861"/>
                  <a:pt x="10050420" y="2424174"/>
                  <a:pt x="9990401" y="2442801"/>
                </a:cubicBezTo>
                <a:cubicBezTo>
                  <a:pt x="9930381" y="2461428"/>
                  <a:pt x="9878640" y="2488540"/>
                  <a:pt x="9835178" y="2524138"/>
                </a:cubicBezTo>
                <a:cubicBezTo>
                  <a:pt x="9791715" y="2559736"/>
                  <a:pt x="9757773" y="2603819"/>
                  <a:pt x="9733351" y="2656388"/>
                </a:cubicBezTo>
                <a:cubicBezTo>
                  <a:pt x="9708929" y="2708957"/>
                  <a:pt x="9696719" y="2768770"/>
                  <a:pt x="9696719" y="2835826"/>
                </a:cubicBezTo>
                <a:cubicBezTo>
                  <a:pt x="9696719" y="2901227"/>
                  <a:pt x="9707274" y="2957314"/>
                  <a:pt x="9728384" y="3004088"/>
                </a:cubicBezTo>
                <a:cubicBezTo>
                  <a:pt x="9749494" y="3050862"/>
                  <a:pt x="9777021" y="3091634"/>
                  <a:pt x="9810963" y="3126404"/>
                </a:cubicBezTo>
                <a:cubicBezTo>
                  <a:pt x="9844905" y="3161174"/>
                  <a:pt x="9883400" y="3191390"/>
                  <a:pt x="9926449" y="3217054"/>
                </a:cubicBezTo>
                <a:cubicBezTo>
                  <a:pt x="9969497" y="3242717"/>
                  <a:pt x="10013788" y="3266104"/>
                  <a:pt x="10059320" y="3287215"/>
                </a:cubicBezTo>
                <a:cubicBezTo>
                  <a:pt x="10104852" y="3308325"/>
                  <a:pt x="10149349" y="3329022"/>
                  <a:pt x="10192812" y="3349304"/>
                </a:cubicBezTo>
                <a:cubicBezTo>
                  <a:pt x="10236274" y="3369586"/>
                  <a:pt x="10274976" y="3391939"/>
                  <a:pt x="10308918" y="3416360"/>
                </a:cubicBezTo>
                <a:cubicBezTo>
                  <a:pt x="10342861" y="3440782"/>
                  <a:pt x="10370180" y="3469136"/>
                  <a:pt x="10390876" y="3501423"/>
                </a:cubicBezTo>
                <a:cubicBezTo>
                  <a:pt x="10411573" y="3533709"/>
                  <a:pt x="10421921" y="3572618"/>
                  <a:pt x="10421921" y="3618150"/>
                </a:cubicBezTo>
                <a:cubicBezTo>
                  <a:pt x="10421921" y="3660371"/>
                  <a:pt x="10414470" y="3698039"/>
                  <a:pt x="10399569" y="3731153"/>
                </a:cubicBezTo>
                <a:cubicBezTo>
                  <a:pt x="10384667" y="3764267"/>
                  <a:pt x="10363350" y="3792207"/>
                  <a:pt x="10335617" y="3814973"/>
                </a:cubicBezTo>
                <a:cubicBezTo>
                  <a:pt x="10307884" y="3837739"/>
                  <a:pt x="10274769" y="3855331"/>
                  <a:pt x="10236274" y="3867749"/>
                </a:cubicBezTo>
                <a:cubicBezTo>
                  <a:pt x="10197779" y="3880167"/>
                  <a:pt x="10155351" y="3886376"/>
                  <a:pt x="10108991" y="3886376"/>
                </a:cubicBezTo>
                <a:cubicBezTo>
                  <a:pt x="10047730" y="3886376"/>
                  <a:pt x="9993712" y="3879132"/>
                  <a:pt x="9946938" y="3864644"/>
                </a:cubicBezTo>
                <a:cubicBezTo>
                  <a:pt x="9900164" y="3850157"/>
                  <a:pt x="9860220" y="3834635"/>
                  <a:pt x="9827106" y="3818078"/>
                </a:cubicBezTo>
                <a:cubicBezTo>
                  <a:pt x="9793992" y="3801520"/>
                  <a:pt x="9766879" y="3786205"/>
                  <a:pt x="9745769" y="3772132"/>
                </a:cubicBezTo>
                <a:cubicBezTo>
                  <a:pt x="9724659" y="3758058"/>
                  <a:pt x="9708309" y="3751021"/>
                  <a:pt x="9696719" y="3751021"/>
                </a:cubicBezTo>
                <a:cubicBezTo>
                  <a:pt x="9690096" y="3751021"/>
                  <a:pt x="9684301" y="3752470"/>
                  <a:pt x="9679334" y="3755368"/>
                </a:cubicBezTo>
                <a:cubicBezTo>
                  <a:pt x="9674366" y="3758265"/>
                  <a:pt x="9670227" y="3763439"/>
                  <a:pt x="9666916" y="3770890"/>
                </a:cubicBezTo>
                <a:cubicBezTo>
                  <a:pt x="9663604" y="3778340"/>
                  <a:pt x="9661121" y="3788068"/>
                  <a:pt x="9659465" y="3800072"/>
                </a:cubicBezTo>
                <a:cubicBezTo>
                  <a:pt x="9657809" y="3812076"/>
                  <a:pt x="9656981" y="3827184"/>
                  <a:pt x="9656981" y="3845397"/>
                </a:cubicBezTo>
                <a:cubicBezTo>
                  <a:pt x="9656981" y="3871060"/>
                  <a:pt x="9659258" y="3891550"/>
                  <a:pt x="9663811" y="3906865"/>
                </a:cubicBezTo>
                <a:cubicBezTo>
                  <a:pt x="9668365" y="3922181"/>
                  <a:pt x="9675401" y="3934805"/>
                  <a:pt x="9684922" y="3944740"/>
                </a:cubicBezTo>
                <a:cubicBezTo>
                  <a:pt x="9694442" y="3954674"/>
                  <a:pt x="9711413" y="3966678"/>
                  <a:pt x="9735835" y="3980751"/>
                </a:cubicBezTo>
                <a:cubicBezTo>
                  <a:pt x="9760257" y="3994825"/>
                  <a:pt x="9790473" y="4008485"/>
                  <a:pt x="9826485" y="4021730"/>
                </a:cubicBezTo>
                <a:cubicBezTo>
                  <a:pt x="9862497" y="4034976"/>
                  <a:pt x="9903476" y="4046152"/>
                  <a:pt x="9949422" y="4055258"/>
                </a:cubicBezTo>
                <a:cubicBezTo>
                  <a:pt x="9995368" y="4064365"/>
                  <a:pt x="10045246" y="4068918"/>
                  <a:pt x="10099057" y="4068918"/>
                </a:cubicBezTo>
                <a:cubicBezTo>
                  <a:pt x="10176047" y="4068918"/>
                  <a:pt x="10247864" y="4058570"/>
                  <a:pt x="10314506" y="4037873"/>
                </a:cubicBezTo>
                <a:cubicBezTo>
                  <a:pt x="10381149" y="4017177"/>
                  <a:pt x="10439099" y="3986339"/>
                  <a:pt x="10488356" y="3945360"/>
                </a:cubicBezTo>
                <a:cubicBezTo>
                  <a:pt x="10537614" y="3904382"/>
                  <a:pt x="10576109" y="3854503"/>
                  <a:pt x="10603842" y="3795725"/>
                </a:cubicBezTo>
                <a:cubicBezTo>
                  <a:pt x="10631575" y="3736948"/>
                  <a:pt x="10645442" y="3669891"/>
                  <a:pt x="10645442" y="3594556"/>
                </a:cubicBezTo>
                <a:cubicBezTo>
                  <a:pt x="10645442" y="3530812"/>
                  <a:pt x="10634887" y="3475552"/>
                  <a:pt x="10613777" y="3428778"/>
                </a:cubicBezTo>
                <a:cubicBezTo>
                  <a:pt x="10592666" y="3382004"/>
                  <a:pt x="10564933" y="3341439"/>
                  <a:pt x="10530577" y="3307083"/>
                </a:cubicBezTo>
                <a:cubicBezTo>
                  <a:pt x="10496221" y="3272727"/>
                  <a:pt x="10457105" y="3242924"/>
                  <a:pt x="10413228" y="3217675"/>
                </a:cubicBezTo>
                <a:cubicBezTo>
                  <a:pt x="10369352" y="3192425"/>
                  <a:pt x="10324648" y="3169245"/>
                  <a:pt x="10279116" y="3148135"/>
                </a:cubicBezTo>
                <a:cubicBezTo>
                  <a:pt x="10233583" y="3127024"/>
                  <a:pt x="10188879" y="3106121"/>
                  <a:pt x="10145003" y="3085425"/>
                </a:cubicBezTo>
                <a:cubicBezTo>
                  <a:pt x="10101126" y="3064728"/>
                  <a:pt x="10062010" y="3041962"/>
                  <a:pt x="10027654" y="3017127"/>
                </a:cubicBezTo>
                <a:cubicBezTo>
                  <a:pt x="9993298" y="2992291"/>
                  <a:pt x="9965772" y="2963730"/>
                  <a:pt x="9945076" y="2931443"/>
                </a:cubicBezTo>
                <a:cubicBezTo>
                  <a:pt x="9924379" y="2899157"/>
                  <a:pt x="9914031" y="2860662"/>
                  <a:pt x="9914031" y="2815957"/>
                </a:cubicBezTo>
                <a:cubicBezTo>
                  <a:pt x="9914031" y="2785327"/>
                  <a:pt x="9919412" y="2756352"/>
                  <a:pt x="9930174" y="2729032"/>
                </a:cubicBezTo>
                <a:cubicBezTo>
                  <a:pt x="9940936" y="2701713"/>
                  <a:pt x="9957079" y="2678119"/>
                  <a:pt x="9978604" y="2658251"/>
                </a:cubicBezTo>
                <a:cubicBezTo>
                  <a:pt x="10000128" y="2638382"/>
                  <a:pt x="10027447" y="2622446"/>
                  <a:pt x="10060561" y="2610442"/>
                </a:cubicBezTo>
                <a:cubicBezTo>
                  <a:pt x="10093676" y="2598438"/>
                  <a:pt x="10132585" y="2592436"/>
                  <a:pt x="10177289" y="2592436"/>
                </a:cubicBezTo>
                <a:cubicBezTo>
                  <a:pt x="10225305" y="2592436"/>
                  <a:pt x="10268560" y="2598438"/>
                  <a:pt x="10307056" y="2610442"/>
                </a:cubicBezTo>
                <a:cubicBezTo>
                  <a:pt x="10345551" y="2622446"/>
                  <a:pt x="10378872" y="2635692"/>
                  <a:pt x="10407019" y="2650179"/>
                </a:cubicBezTo>
                <a:cubicBezTo>
                  <a:pt x="10435167" y="2664667"/>
                  <a:pt x="10458967" y="2677705"/>
                  <a:pt x="10478422" y="2689295"/>
                </a:cubicBezTo>
                <a:cubicBezTo>
                  <a:pt x="10497877" y="2700885"/>
                  <a:pt x="10512157" y="2706680"/>
                  <a:pt x="10521264" y="2706680"/>
                </a:cubicBezTo>
                <a:cubicBezTo>
                  <a:pt x="10527059" y="2706680"/>
                  <a:pt x="10532233" y="2704818"/>
                  <a:pt x="10536786" y="2701092"/>
                </a:cubicBezTo>
                <a:cubicBezTo>
                  <a:pt x="10541339" y="2697367"/>
                  <a:pt x="10544858" y="2691572"/>
                  <a:pt x="10547341" y="2683707"/>
                </a:cubicBezTo>
                <a:cubicBezTo>
                  <a:pt x="10549825" y="2675843"/>
                  <a:pt x="10551687" y="2666115"/>
                  <a:pt x="10552929" y="2654525"/>
                </a:cubicBezTo>
                <a:cubicBezTo>
                  <a:pt x="10554171" y="2642935"/>
                  <a:pt x="10554792" y="2629690"/>
                  <a:pt x="10554792" y="2614788"/>
                </a:cubicBezTo>
                <a:cubicBezTo>
                  <a:pt x="10554792" y="2599059"/>
                  <a:pt x="10554378" y="2586227"/>
                  <a:pt x="10553550" y="2576293"/>
                </a:cubicBezTo>
                <a:cubicBezTo>
                  <a:pt x="10552722" y="2566359"/>
                  <a:pt x="10551480" y="2557873"/>
                  <a:pt x="10549825" y="2550836"/>
                </a:cubicBezTo>
                <a:cubicBezTo>
                  <a:pt x="10548169" y="2543800"/>
                  <a:pt x="10546099" y="2538005"/>
                  <a:pt x="10543616" y="2533451"/>
                </a:cubicBezTo>
                <a:cubicBezTo>
                  <a:pt x="10541132" y="2528898"/>
                  <a:pt x="10535958" y="2522689"/>
                  <a:pt x="10528093" y="2514825"/>
                </a:cubicBezTo>
                <a:cubicBezTo>
                  <a:pt x="10520229" y="2506960"/>
                  <a:pt x="10503879" y="2496612"/>
                  <a:pt x="10479043" y="2483780"/>
                </a:cubicBezTo>
                <a:cubicBezTo>
                  <a:pt x="10454207" y="2470948"/>
                  <a:pt x="10425853" y="2459358"/>
                  <a:pt x="10393981" y="2449010"/>
                </a:cubicBezTo>
                <a:cubicBezTo>
                  <a:pt x="10362108" y="2438662"/>
                  <a:pt x="10328166" y="2430383"/>
                  <a:pt x="10292154" y="2424174"/>
                </a:cubicBezTo>
                <a:cubicBezTo>
                  <a:pt x="10256143" y="2417965"/>
                  <a:pt x="10220338" y="2414861"/>
                  <a:pt x="10184740" y="2414861"/>
                </a:cubicBezTo>
                <a:close/>
                <a:moveTo>
                  <a:pt x="0" y="0"/>
                </a:moveTo>
                <a:lnTo>
                  <a:pt x="13229863" y="0"/>
                </a:lnTo>
                <a:lnTo>
                  <a:pt x="13229863" y="7523544"/>
                </a:lnTo>
                <a:lnTo>
                  <a:pt x="0" y="752354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20000" dirty="0">
              <a:latin typeface="Buendia"/>
            </a:endParaRPr>
          </a:p>
        </p:txBody>
      </p:sp>
    </p:spTree>
    <p:extLst>
      <p:ext uri="{BB962C8B-B14F-4D97-AF65-F5344CB8AC3E}">
        <p14:creationId xmlns:p14="http://schemas.microsoft.com/office/powerpoint/2010/main" val="20190087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A2496A-D934-BF2C-3963-8A8B533861F1}"/>
              </a:ext>
            </a:extLst>
          </p:cNvPr>
          <p:cNvSpPr txBox="1"/>
          <p:nvPr/>
        </p:nvSpPr>
        <p:spPr>
          <a:xfrm>
            <a:off x="138895" y="0"/>
            <a:ext cx="881990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dirty="0">
                <a:solidFill>
                  <a:schemeClr val="bg1"/>
                </a:solidFill>
                <a:latin typeface="Buendia"/>
              </a:rPr>
              <a:t>IPL TOURNAMENT QUICK STATUS</a:t>
            </a:r>
          </a:p>
        </p:txBody>
      </p:sp>
      <p:pic>
        <p:nvPicPr>
          <p:cNvPr id="4100" name="Picture 4" descr="[40+] Cricket Wallpapers | WallpaperSafari">
            <a:extLst>
              <a:ext uri="{FF2B5EF4-FFF2-40B4-BE49-F238E27FC236}">
                <a16:creationId xmlns:a16="http://schemas.microsoft.com/office/drawing/2014/main" id="{6434CA98-2DBF-22F1-534A-73326C782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144C9E-6C95-F3F0-D733-7F0B2116B544}"/>
              </a:ext>
            </a:extLst>
          </p:cNvPr>
          <p:cNvSpPr txBox="1"/>
          <p:nvPr/>
        </p:nvSpPr>
        <p:spPr>
          <a:xfrm>
            <a:off x="1" y="0"/>
            <a:ext cx="1028989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0" dirty="0">
                <a:latin typeface="Buendia"/>
              </a:rPr>
              <a:t>IPL TOURNAMENT QUICK STATUS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55128E-8CDF-96FB-E01C-EBDAA3B33B87}"/>
              </a:ext>
            </a:extLst>
          </p:cNvPr>
          <p:cNvSpPr/>
          <p:nvPr/>
        </p:nvSpPr>
        <p:spPr>
          <a:xfrm>
            <a:off x="12053105" y="0"/>
            <a:ext cx="27779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2860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AFC41F-B352-C858-7C30-8597D7E6D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FF73CE-C327-CA2B-A0BA-D65ABAAB4E2D}"/>
              </a:ext>
            </a:extLst>
          </p:cNvPr>
          <p:cNvSpPr txBox="1"/>
          <p:nvPr/>
        </p:nvSpPr>
        <p:spPr>
          <a:xfrm>
            <a:off x="138895" y="0"/>
            <a:ext cx="881990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dirty="0">
                <a:solidFill>
                  <a:schemeClr val="bg1"/>
                </a:solidFill>
                <a:latin typeface="Buendia"/>
              </a:rPr>
              <a:t>IPL TOURNAMENT QUICK STATUS</a:t>
            </a:r>
          </a:p>
        </p:txBody>
      </p:sp>
      <p:pic>
        <p:nvPicPr>
          <p:cNvPr id="4100" name="Picture 4" descr="[40+] Cricket Wallpapers | WallpaperSafari">
            <a:extLst>
              <a:ext uri="{FF2B5EF4-FFF2-40B4-BE49-F238E27FC236}">
                <a16:creationId xmlns:a16="http://schemas.microsoft.com/office/drawing/2014/main" id="{67BF699E-4B28-CD32-86AE-600280505C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85" t="18816" r="-20963" b="406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45AF40-17BD-BDBF-BE73-37E01AA1CFFA}"/>
              </a:ext>
            </a:extLst>
          </p:cNvPr>
          <p:cNvSpPr txBox="1"/>
          <p:nvPr/>
        </p:nvSpPr>
        <p:spPr>
          <a:xfrm flipH="1">
            <a:off x="-12954000" y="258901"/>
            <a:ext cx="569089" cy="37025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0" dirty="0">
                <a:latin typeface="Buendia"/>
              </a:rPr>
              <a:t>IPL TOURNAMENT QUICK STATUS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F20CC6-8873-7D39-3448-0F28A7E789D9}"/>
              </a:ext>
            </a:extLst>
          </p:cNvPr>
          <p:cNvSpPr/>
          <p:nvPr/>
        </p:nvSpPr>
        <p:spPr>
          <a:xfrm>
            <a:off x="7766611" y="0"/>
            <a:ext cx="4564284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4E9B0-E7ED-7BAC-A112-179A947DB272}"/>
              </a:ext>
            </a:extLst>
          </p:cNvPr>
          <p:cNvSpPr txBox="1"/>
          <p:nvPr/>
        </p:nvSpPr>
        <p:spPr>
          <a:xfrm>
            <a:off x="8333772" y="775504"/>
            <a:ext cx="385822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High Tower Text" panose="02040502050506030303" pitchFamily="18" charset="0"/>
              </a:rPr>
              <a:t>IPL 2025 Quick Stats</a:t>
            </a:r>
          </a:p>
          <a:p>
            <a:r>
              <a:rPr lang="en-US" sz="2400" b="1" dirty="0">
                <a:solidFill>
                  <a:schemeClr val="bg1"/>
                </a:solidFill>
                <a:latin typeface="High Tower Text" panose="02040502050506030303" pitchFamily="18" charset="0"/>
              </a:rPr>
              <a:t>Total Teams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: 10</a:t>
            </a:r>
          </a:p>
          <a:p>
            <a:r>
              <a:rPr lang="en-US" sz="2400" b="1" dirty="0">
                <a:solidFill>
                  <a:schemeClr val="bg1"/>
                </a:solidFill>
                <a:latin typeface="High Tower Text" panose="02040502050506030303" pitchFamily="18" charset="0"/>
              </a:rPr>
              <a:t>Total Matches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: 74</a:t>
            </a:r>
          </a:p>
          <a:p>
            <a:r>
              <a:rPr lang="en-US" sz="2400" b="1" dirty="0">
                <a:solidFill>
                  <a:schemeClr val="bg1"/>
                </a:solidFill>
                <a:latin typeface="High Tower Text" panose="02040502050506030303" pitchFamily="18" charset="0"/>
              </a:rPr>
              <a:t>Total Days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: Approx. 60 days (2 months season)</a:t>
            </a:r>
          </a:p>
          <a:p>
            <a:r>
              <a:rPr lang="en-US" sz="2400" b="1" dirty="0">
                <a:solidFill>
                  <a:schemeClr val="bg1"/>
                </a:solidFill>
                <a:latin typeface="High Tower Text" panose="02040502050506030303" pitchFamily="18" charset="0"/>
              </a:rPr>
              <a:t>Venues/Stadiums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: Around 12 major stadiums across India</a:t>
            </a:r>
          </a:p>
          <a:p>
            <a:r>
              <a:rPr lang="en-US" sz="2400" b="1" dirty="0">
                <a:solidFill>
                  <a:schemeClr val="bg1"/>
                </a:solidFill>
                <a:latin typeface="High Tower Text" panose="02040502050506030303" pitchFamily="18" charset="0"/>
              </a:rPr>
              <a:t>Match Format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: T20</a:t>
            </a:r>
          </a:p>
          <a:p>
            <a:r>
              <a:rPr lang="en-US" sz="2400" b="1" dirty="0">
                <a:solidFill>
                  <a:schemeClr val="bg1"/>
                </a:solidFill>
                <a:latin typeface="High Tower Text" panose="02040502050506030303" pitchFamily="18" charset="0"/>
              </a:rPr>
              <a:t>Schedule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: March 2025 – May 2025</a:t>
            </a:r>
          </a:p>
          <a:p>
            <a:r>
              <a:rPr lang="en-US" sz="2400" b="1" dirty="0">
                <a:solidFill>
                  <a:schemeClr val="bg1"/>
                </a:solidFill>
                <a:latin typeface="High Tower Text" panose="02040502050506030303" pitchFamily="18" charset="0"/>
              </a:rPr>
              <a:t>Players Analyzed</a:t>
            </a:r>
            <a:r>
              <a:rPr lang="en-US" sz="2400" dirty="0">
                <a:solidFill>
                  <a:schemeClr val="bg1"/>
                </a:solidFill>
                <a:latin typeface="High Tower Text" panose="02040502050506030303" pitchFamily="18" charset="0"/>
              </a:rPr>
              <a:t>: ~200+ players</a:t>
            </a:r>
            <a:endParaRPr lang="en-IN" sz="2400" dirty="0">
              <a:solidFill>
                <a:schemeClr val="bg1"/>
              </a:solidFill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7928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5932C7CE-0B58-CF4B-864E-657F6301F3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4640" y="504705"/>
            <a:ext cx="8514080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High Tower Text" panose="02040502050506030303" pitchFamily="18" charset="0"/>
              </a:rPr>
              <a:t>Problem Statement: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effectLst/>
              <a:latin typeface="High Tower Text" panose="0204050205050603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effectLst/>
                <a:latin typeface="High Tower Text" panose="02040502050506030303" pitchFamily="18" charset="0"/>
              </a:rPr>
              <a:t>IPL data is large and complex, with frequent updates and many details to track.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effectLst/>
              <a:latin typeface="High Tower Text" panose="0204050205050603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High Tower Text" panose="02040502050506030303" pitchFamily="18" charset="0"/>
              </a:rPr>
              <a:t>Solution: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effectLst/>
              <a:latin typeface="High Tower Text" panose="0204050205050603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effectLst/>
                <a:latin typeface="High Tower Text" panose="02040502050506030303" pitchFamily="18" charset="0"/>
              </a:rPr>
              <a:t>Built an interactive Power BI dashboard with dynamic visuals, filters, and relationships to simplify IPL data analysis.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effectLst/>
              <a:latin typeface="High Tower Text" panose="0204050205050603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effectLst/>
                <a:latin typeface="High Tower Text" panose="02040502050506030303" pitchFamily="18" charset="0"/>
              </a:rPr>
              <a:t>What I Did: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effectLst/>
              <a:latin typeface="High Tower Text" panose="0204050205050603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effectLst/>
                <a:latin typeface="High Tower Text" panose="02040502050506030303" pitchFamily="18" charset="0"/>
              </a:rPr>
              <a:t>Collected, cleaned, and modeled IPL data; created measures with DAX; designed clear visuals for teams, players, matches, and points tables.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effectLst/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234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BD96FB3-1A9E-9510-A476-53C4230AA3C1}"/>
              </a:ext>
            </a:extLst>
          </p:cNvPr>
          <p:cNvGrpSpPr/>
          <p:nvPr/>
        </p:nvGrpSpPr>
        <p:grpSpPr>
          <a:xfrm>
            <a:off x="3238740" y="939305"/>
            <a:ext cx="5442271" cy="4979389"/>
            <a:chOff x="3574407" y="993148"/>
            <a:chExt cx="4541616" cy="451578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302539A-6BA2-3E5B-A19D-EE7BF08DF60F}"/>
                </a:ext>
              </a:extLst>
            </p:cNvPr>
            <p:cNvSpPr/>
            <p:nvPr/>
          </p:nvSpPr>
          <p:spPr>
            <a:xfrm>
              <a:off x="6030409" y="993148"/>
              <a:ext cx="2085614" cy="2072699"/>
            </a:xfrm>
            <a:custGeom>
              <a:avLst/>
              <a:gdLst>
                <a:gd name="connsiteX0" fmla="*/ 0 w 2085614"/>
                <a:gd name="connsiteY0" fmla="*/ 0 h 2072699"/>
                <a:gd name="connsiteX1" fmla="*/ 47945 w 2085614"/>
                <a:gd name="connsiteY1" fmla="*/ 2407 h 2072699"/>
                <a:gd name="connsiteX2" fmla="*/ 2083247 w 2085614"/>
                <a:gd name="connsiteY2" fmla="*/ 2026086 h 2072699"/>
                <a:gd name="connsiteX3" fmla="*/ 2085614 w 2085614"/>
                <a:gd name="connsiteY3" fmla="*/ 2072699 h 2072699"/>
                <a:gd name="connsiteX4" fmla="*/ 572736 w 2085614"/>
                <a:gd name="connsiteY4" fmla="*/ 2072699 h 2072699"/>
                <a:gd name="connsiteX5" fmla="*/ 0 w 2085614"/>
                <a:gd name="connsiteY5" fmla="*/ 1468353 h 2072699"/>
                <a:gd name="connsiteX6" fmla="*/ 0 w 2085614"/>
                <a:gd name="connsiteY6" fmla="*/ 0 h 207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85614" h="2072699">
                  <a:moveTo>
                    <a:pt x="0" y="0"/>
                  </a:moveTo>
                  <a:lnTo>
                    <a:pt x="47945" y="2407"/>
                  </a:lnTo>
                  <a:cubicBezTo>
                    <a:pt x="1121102" y="110770"/>
                    <a:pt x="1974262" y="959057"/>
                    <a:pt x="2083247" y="2026086"/>
                  </a:cubicBezTo>
                  <a:lnTo>
                    <a:pt x="2085614" y="2072699"/>
                  </a:lnTo>
                  <a:lnTo>
                    <a:pt x="572736" y="2072699"/>
                  </a:lnTo>
                  <a:lnTo>
                    <a:pt x="0" y="14683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CCED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9160A0D-D28B-5172-F71C-5982578D67EC}"/>
                </a:ext>
              </a:extLst>
            </p:cNvPr>
            <p:cNvSpPr/>
            <p:nvPr/>
          </p:nvSpPr>
          <p:spPr>
            <a:xfrm>
              <a:off x="3574407" y="993148"/>
              <a:ext cx="2085612" cy="2072699"/>
            </a:xfrm>
            <a:custGeom>
              <a:avLst/>
              <a:gdLst>
                <a:gd name="connsiteX0" fmla="*/ 2085612 w 2085612"/>
                <a:gd name="connsiteY0" fmla="*/ 0 h 2072699"/>
                <a:gd name="connsiteX1" fmla="*/ 2085612 w 2085612"/>
                <a:gd name="connsiteY1" fmla="*/ 1541177 h 2072699"/>
                <a:gd name="connsiteX2" fmla="*/ 1524754 w 2085612"/>
                <a:gd name="connsiteY2" fmla="*/ 2072699 h 2072699"/>
                <a:gd name="connsiteX3" fmla="*/ 0 w 2085612"/>
                <a:gd name="connsiteY3" fmla="*/ 2072699 h 2072699"/>
                <a:gd name="connsiteX4" fmla="*/ 2367 w 2085612"/>
                <a:gd name="connsiteY4" fmla="*/ 2026086 h 2072699"/>
                <a:gd name="connsiteX5" fmla="*/ 2037669 w 2085612"/>
                <a:gd name="connsiteY5" fmla="*/ 2407 h 2072699"/>
                <a:gd name="connsiteX6" fmla="*/ 2085612 w 2085612"/>
                <a:gd name="connsiteY6" fmla="*/ 0 h 207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85612" h="2072699">
                  <a:moveTo>
                    <a:pt x="2085612" y="0"/>
                  </a:moveTo>
                  <a:lnTo>
                    <a:pt x="2085612" y="1541177"/>
                  </a:lnTo>
                  <a:lnTo>
                    <a:pt x="1524754" y="2072699"/>
                  </a:lnTo>
                  <a:lnTo>
                    <a:pt x="0" y="2072699"/>
                  </a:lnTo>
                  <a:lnTo>
                    <a:pt x="2367" y="2026086"/>
                  </a:lnTo>
                  <a:cubicBezTo>
                    <a:pt x="111353" y="959057"/>
                    <a:pt x="964512" y="110770"/>
                    <a:pt x="2037669" y="2407"/>
                  </a:cubicBezTo>
                  <a:lnTo>
                    <a:pt x="2085612" y="0"/>
                  </a:lnTo>
                  <a:close/>
                </a:path>
              </a:pathLst>
            </a:custGeom>
            <a:solidFill>
              <a:srgbClr val="D4F6FE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7DEBE09-9E0A-5721-CF31-C9D944ADD488}"/>
                </a:ext>
              </a:extLst>
            </p:cNvPr>
            <p:cNvSpPr/>
            <p:nvPr/>
          </p:nvSpPr>
          <p:spPr>
            <a:xfrm>
              <a:off x="3574407" y="3436237"/>
              <a:ext cx="2085612" cy="2072697"/>
            </a:xfrm>
            <a:custGeom>
              <a:avLst/>
              <a:gdLst>
                <a:gd name="connsiteX0" fmla="*/ 0 w 2085612"/>
                <a:gd name="connsiteY0" fmla="*/ 0 h 2072697"/>
                <a:gd name="connsiteX1" fmla="*/ 1657995 w 2085612"/>
                <a:gd name="connsiteY1" fmla="*/ 0 h 2072697"/>
                <a:gd name="connsiteX2" fmla="*/ 2085612 w 2085612"/>
                <a:gd name="connsiteY2" fmla="*/ 451218 h 2072697"/>
                <a:gd name="connsiteX3" fmla="*/ 2085612 w 2085612"/>
                <a:gd name="connsiteY3" fmla="*/ 2072697 h 2072697"/>
                <a:gd name="connsiteX4" fmla="*/ 2037669 w 2085612"/>
                <a:gd name="connsiteY4" fmla="*/ 2070290 h 2072697"/>
                <a:gd name="connsiteX5" fmla="*/ 2367 w 2085612"/>
                <a:gd name="connsiteY5" fmla="*/ 46611 h 2072697"/>
                <a:gd name="connsiteX6" fmla="*/ 0 w 2085612"/>
                <a:gd name="connsiteY6" fmla="*/ 0 h 207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85612" h="2072697">
                  <a:moveTo>
                    <a:pt x="0" y="0"/>
                  </a:moveTo>
                  <a:lnTo>
                    <a:pt x="1657995" y="0"/>
                  </a:lnTo>
                  <a:lnTo>
                    <a:pt x="2085612" y="451218"/>
                  </a:lnTo>
                  <a:lnTo>
                    <a:pt x="2085612" y="2072697"/>
                  </a:lnTo>
                  <a:lnTo>
                    <a:pt x="2037669" y="2070290"/>
                  </a:lnTo>
                  <a:cubicBezTo>
                    <a:pt x="964512" y="1961927"/>
                    <a:pt x="111353" y="1113640"/>
                    <a:pt x="2367" y="466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F93DD03-282D-D64A-C436-0C58B4E386BB}"/>
                </a:ext>
              </a:extLst>
            </p:cNvPr>
            <p:cNvSpPr/>
            <p:nvPr/>
          </p:nvSpPr>
          <p:spPr>
            <a:xfrm>
              <a:off x="6030409" y="3436237"/>
              <a:ext cx="2085614" cy="2072697"/>
            </a:xfrm>
            <a:custGeom>
              <a:avLst/>
              <a:gdLst>
                <a:gd name="connsiteX0" fmla="*/ 480432 w 2085614"/>
                <a:gd name="connsiteY0" fmla="*/ 0 h 2072697"/>
                <a:gd name="connsiteX1" fmla="*/ 2085614 w 2085614"/>
                <a:gd name="connsiteY1" fmla="*/ 0 h 2072697"/>
                <a:gd name="connsiteX2" fmla="*/ 2083247 w 2085614"/>
                <a:gd name="connsiteY2" fmla="*/ 46611 h 2072697"/>
                <a:gd name="connsiteX3" fmla="*/ 47945 w 2085614"/>
                <a:gd name="connsiteY3" fmla="*/ 2070290 h 2072697"/>
                <a:gd name="connsiteX4" fmla="*/ 0 w 2085614"/>
                <a:gd name="connsiteY4" fmla="*/ 2072697 h 2072697"/>
                <a:gd name="connsiteX5" fmla="*/ 0 w 2085614"/>
                <a:gd name="connsiteY5" fmla="*/ 455303 h 2072697"/>
                <a:gd name="connsiteX6" fmla="*/ 480432 w 2085614"/>
                <a:gd name="connsiteY6" fmla="*/ 0 h 207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85614" h="2072697">
                  <a:moveTo>
                    <a:pt x="480432" y="0"/>
                  </a:moveTo>
                  <a:lnTo>
                    <a:pt x="2085614" y="0"/>
                  </a:lnTo>
                  <a:lnTo>
                    <a:pt x="2083247" y="46611"/>
                  </a:lnTo>
                  <a:cubicBezTo>
                    <a:pt x="1974262" y="1113640"/>
                    <a:pt x="1121102" y="1961927"/>
                    <a:pt x="47945" y="2070290"/>
                  </a:cubicBezTo>
                  <a:lnTo>
                    <a:pt x="0" y="2072697"/>
                  </a:lnTo>
                  <a:lnTo>
                    <a:pt x="0" y="455303"/>
                  </a:lnTo>
                  <a:lnTo>
                    <a:pt x="480432" y="0"/>
                  </a:lnTo>
                  <a:close/>
                </a:path>
              </a:pathLst>
            </a:custGeom>
            <a:solidFill>
              <a:srgbClr val="329FD6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7E58619-31E8-1681-5C33-BFDBE000BB23}"/>
              </a:ext>
            </a:extLst>
          </p:cNvPr>
          <p:cNvSpPr txBox="1"/>
          <p:nvPr/>
        </p:nvSpPr>
        <p:spPr>
          <a:xfrm>
            <a:off x="347241" y="474562"/>
            <a:ext cx="289149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latin typeface="Buendia"/>
              </a:rPr>
              <a:t>1</a:t>
            </a:r>
            <a:r>
              <a:rPr lang="en-IN" dirty="0">
                <a:latin typeface="Beu"/>
              </a:rPr>
              <a:t> </a:t>
            </a:r>
            <a:r>
              <a:rPr lang="en-IN" sz="3600" dirty="0">
                <a:latin typeface="High Tower Text" panose="02040502050506030303" pitchFamily="18" charset="0"/>
              </a:rPr>
              <a:t>.Idea</a:t>
            </a:r>
          </a:p>
          <a:p>
            <a:r>
              <a:rPr lang="en-IN" dirty="0">
                <a:latin typeface="Beu"/>
              </a:rPr>
              <a:t>Theme </a:t>
            </a:r>
            <a:r>
              <a:rPr lang="en-IN" dirty="0"/>
              <a:t>and about data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01050E-3E17-344B-FAA0-29E93F952D13}"/>
              </a:ext>
            </a:extLst>
          </p:cNvPr>
          <p:cNvSpPr txBox="1"/>
          <p:nvPr/>
        </p:nvSpPr>
        <p:spPr>
          <a:xfrm>
            <a:off x="8576841" y="625033"/>
            <a:ext cx="305571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latin typeface="Buendia"/>
              </a:rPr>
              <a:t>2</a:t>
            </a:r>
            <a:r>
              <a:rPr lang="en-IN" sz="4800" dirty="0">
                <a:latin typeface="Buendia"/>
              </a:rPr>
              <a:t>.</a:t>
            </a:r>
            <a:r>
              <a:rPr lang="en-IN" dirty="0"/>
              <a:t> </a:t>
            </a:r>
            <a:r>
              <a:rPr lang="en-IN" sz="3200" dirty="0">
                <a:latin typeface="High Tower Text" panose="02040502050506030303" pitchFamily="18" charset="0"/>
              </a:rPr>
              <a:t>Research</a:t>
            </a:r>
          </a:p>
          <a:p>
            <a:r>
              <a:rPr lang="en-IN" dirty="0"/>
              <a:t>Over view of the Dashboard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06AA8E-488E-7AA7-E006-B419E0A0C766}"/>
              </a:ext>
            </a:extLst>
          </p:cNvPr>
          <p:cNvSpPr txBox="1"/>
          <p:nvPr/>
        </p:nvSpPr>
        <p:spPr>
          <a:xfrm>
            <a:off x="8808334" y="4375230"/>
            <a:ext cx="29390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latin typeface="Buendia"/>
              </a:rPr>
              <a:t>3</a:t>
            </a:r>
            <a:r>
              <a:rPr lang="en-IN" sz="5400" dirty="0">
                <a:latin typeface="Buendia"/>
              </a:rPr>
              <a:t>.</a:t>
            </a:r>
            <a:r>
              <a:rPr lang="en-IN" sz="3200" dirty="0">
                <a:latin typeface="High Tower Text" panose="02040502050506030303" pitchFamily="18" charset="0"/>
              </a:rPr>
              <a:t>Analysis</a:t>
            </a:r>
          </a:p>
          <a:p>
            <a:r>
              <a:rPr lang="en-IN" dirty="0"/>
              <a:t>Points table in the dashboard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FC47619-7FF1-3486-458A-77B69C49C1F3}"/>
              </a:ext>
            </a:extLst>
          </p:cNvPr>
          <p:cNvSpPr txBox="1"/>
          <p:nvPr/>
        </p:nvSpPr>
        <p:spPr>
          <a:xfrm>
            <a:off x="347241" y="4421529"/>
            <a:ext cx="30788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latin typeface="Buendia"/>
              </a:rPr>
              <a:t>4</a:t>
            </a:r>
            <a:r>
              <a:rPr lang="en-IN" sz="5400" dirty="0">
                <a:latin typeface="Buendia"/>
              </a:rPr>
              <a:t>.</a:t>
            </a:r>
            <a:r>
              <a:rPr lang="en-IN" sz="3200" dirty="0">
                <a:latin typeface="High Tower Text" panose="02040502050506030303" pitchFamily="18" charset="0"/>
              </a:rPr>
              <a:t>Execution</a:t>
            </a:r>
            <a:r>
              <a:rPr lang="en-IN" sz="7200" dirty="0">
                <a:latin typeface="Buendia"/>
              </a:rPr>
              <a:t> </a:t>
            </a:r>
            <a:r>
              <a:rPr lang="en-IN" dirty="0"/>
              <a:t>Squads in the dashboard </a:t>
            </a:r>
          </a:p>
        </p:txBody>
      </p:sp>
      <p:pic>
        <p:nvPicPr>
          <p:cNvPr id="1026" name="Picture 2" descr="3+ Thousand Cricket Player Cartoon Royalty-Free Images, Stock Photos &amp;  Pictures | Shutterstock">
            <a:extLst>
              <a:ext uri="{FF2B5EF4-FFF2-40B4-BE49-F238E27FC236}">
                <a16:creationId xmlns:a16="http://schemas.microsoft.com/office/drawing/2014/main" id="{35D16EB6-4E76-B0CC-50DD-229F79FB0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8170" y="2374736"/>
            <a:ext cx="2615555" cy="170011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686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86FE3B56-2D7C-0BE1-DC33-6E299655C253}"/>
              </a:ext>
            </a:extLst>
          </p:cNvPr>
          <p:cNvGrpSpPr/>
          <p:nvPr/>
        </p:nvGrpSpPr>
        <p:grpSpPr>
          <a:xfrm rot="3146803">
            <a:off x="9279692" y="161090"/>
            <a:ext cx="2900519" cy="3067979"/>
            <a:chOff x="7305366" y="1224316"/>
            <a:chExt cx="2900519" cy="4350776"/>
          </a:xfrm>
          <a:effectLst>
            <a:outerShdw blurRad="50800" dist="38100" algn="l" rotWithShape="0">
              <a:prstClr val="black">
                <a:alpha val="40000"/>
              </a:prstClr>
            </a:outerShdw>
            <a:reflection blurRad="6350" stA="50000" endA="300" endPos="55500" dist="50800" dir="5400000" sy="-100000" algn="bl" rotWithShape="0"/>
          </a:effectLst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3058520-CD56-8EA2-ABDC-82908BB208AA}"/>
                </a:ext>
              </a:extLst>
            </p:cNvPr>
            <p:cNvSpPr/>
            <p:nvPr/>
          </p:nvSpPr>
          <p:spPr>
            <a:xfrm>
              <a:off x="8745795" y="1224316"/>
              <a:ext cx="19662" cy="58591"/>
            </a:xfrm>
            <a:custGeom>
              <a:avLst/>
              <a:gdLst>
                <a:gd name="connsiteX0" fmla="*/ 0 w 19662"/>
                <a:gd name="connsiteY0" fmla="*/ 0 h 58591"/>
                <a:gd name="connsiteX1" fmla="*/ 19662 w 19662"/>
                <a:gd name="connsiteY1" fmla="*/ 19662 h 58591"/>
                <a:gd name="connsiteX2" fmla="*/ 19662 w 19662"/>
                <a:gd name="connsiteY2" fmla="*/ 58591 h 58591"/>
                <a:gd name="connsiteX3" fmla="*/ 0 w 19662"/>
                <a:gd name="connsiteY3" fmla="*/ 1 h 58591"/>
                <a:gd name="connsiteX4" fmla="*/ 0 w 19662"/>
                <a:gd name="connsiteY4" fmla="*/ 0 h 58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62" h="58591">
                  <a:moveTo>
                    <a:pt x="0" y="0"/>
                  </a:moveTo>
                  <a:lnTo>
                    <a:pt x="19662" y="19662"/>
                  </a:lnTo>
                  <a:lnTo>
                    <a:pt x="19662" y="5859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315F230-8E7D-7375-6175-0DDA136646D6}"/>
                </a:ext>
              </a:extLst>
            </p:cNvPr>
            <p:cNvSpPr/>
            <p:nvPr/>
          </p:nvSpPr>
          <p:spPr>
            <a:xfrm>
              <a:off x="8765457" y="1282907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BE422F8-EFFA-8B2B-D79E-B864BB31346A}"/>
                </a:ext>
              </a:extLst>
            </p:cNvPr>
            <p:cNvSpPr/>
            <p:nvPr/>
          </p:nvSpPr>
          <p:spPr>
            <a:xfrm>
              <a:off x="7305366" y="1224317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A7F60DA6-1949-65D8-AAD8-1F65143CF33D}"/>
              </a:ext>
            </a:extLst>
          </p:cNvPr>
          <p:cNvSpPr/>
          <p:nvPr/>
        </p:nvSpPr>
        <p:spPr>
          <a:xfrm>
            <a:off x="3918157" y="1809137"/>
            <a:ext cx="19662" cy="58591"/>
          </a:xfrm>
          <a:custGeom>
            <a:avLst/>
            <a:gdLst>
              <a:gd name="connsiteX0" fmla="*/ 0 w 19662"/>
              <a:gd name="connsiteY0" fmla="*/ 0 h 58591"/>
              <a:gd name="connsiteX1" fmla="*/ 19662 w 19662"/>
              <a:gd name="connsiteY1" fmla="*/ 19662 h 58591"/>
              <a:gd name="connsiteX2" fmla="*/ 19662 w 19662"/>
              <a:gd name="connsiteY2" fmla="*/ 58591 h 58591"/>
              <a:gd name="connsiteX3" fmla="*/ 0 w 19662"/>
              <a:gd name="connsiteY3" fmla="*/ 1 h 58591"/>
              <a:gd name="connsiteX4" fmla="*/ 0 w 19662"/>
              <a:gd name="connsiteY4" fmla="*/ 0 h 58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62" h="58591">
                <a:moveTo>
                  <a:pt x="0" y="0"/>
                </a:moveTo>
                <a:lnTo>
                  <a:pt x="19662" y="19662"/>
                </a:lnTo>
                <a:lnTo>
                  <a:pt x="19662" y="58591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FF26363-60E2-8821-60EB-9680702C25A0}"/>
              </a:ext>
            </a:extLst>
          </p:cNvPr>
          <p:cNvSpPr/>
          <p:nvPr/>
        </p:nvSpPr>
        <p:spPr>
          <a:xfrm>
            <a:off x="3918157" y="1809137"/>
            <a:ext cx="19662" cy="58591"/>
          </a:xfrm>
          <a:custGeom>
            <a:avLst/>
            <a:gdLst>
              <a:gd name="connsiteX0" fmla="*/ 0 w 19662"/>
              <a:gd name="connsiteY0" fmla="*/ 0 h 58591"/>
              <a:gd name="connsiteX1" fmla="*/ 19662 w 19662"/>
              <a:gd name="connsiteY1" fmla="*/ 19662 h 58591"/>
              <a:gd name="connsiteX2" fmla="*/ 19662 w 19662"/>
              <a:gd name="connsiteY2" fmla="*/ 58591 h 58591"/>
              <a:gd name="connsiteX3" fmla="*/ 0 w 19662"/>
              <a:gd name="connsiteY3" fmla="*/ 1 h 58591"/>
              <a:gd name="connsiteX4" fmla="*/ 0 w 19662"/>
              <a:gd name="connsiteY4" fmla="*/ 0 h 58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62" h="58591">
                <a:moveTo>
                  <a:pt x="0" y="0"/>
                </a:moveTo>
                <a:lnTo>
                  <a:pt x="19662" y="19662"/>
                </a:lnTo>
                <a:lnTo>
                  <a:pt x="19662" y="58591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5F24023-B73E-5678-8858-A5994AF3FAB7}"/>
              </a:ext>
            </a:extLst>
          </p:cNvPr>
          <p:cNvSpPr txBox="1"/>
          <p:nvPr/>
        </p:nvSpPr>
        <p:spPr>
          <a:xfrm>
            <a:off x="937548" y="2747258"/>
            <a:ext cx="66824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exciting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T20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cricket league showcasing 10 teams competing over 2 months across India, bringing together top international and domestic players in a high-energy, fan-driven tournament.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0CF9CDC-7458-78A0-A743-24BB0DC7466A}"/>
              </a:ext>
            </a:extLst>
          </p:cNvPr>
          <p:cNvSpPr txBox="1"/>
          <p:nvPr/>
        </p:nvSpPr>
        <p:spPr>
          <a:xfrm>
            <a:off x="588731" y="592822"/>
            <a:ext cx="205232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latin typeface="Buendia"/>
              </a:rPr>
              <a:t>1</a:t>
            </a:r>
            <a:r>
              <a:rPr lang="en-IN" dirty="0">
                <a:latin typeface="Beu"/>
              </a:rPr>
              <a:t> </a:t>
            </a:r>
            <a:r>
              <a:rPr lang="en-IN" sz="3600" dirty="0">
                <a:latin typeface="High Tower Text" panose="02040502050506030303" pitchFamily="18" charset="0"/>
              </a:rPr>
              <a:t>.Idea</a:t>
            </a:r>
          </a:p>
          <a:p>
            <a:r>
              <a:rPr lang="en-IN" dirty="0">
                <a:latin typeface="Beu"/>
              </a:rPr>
              <a:t>Theme </a:t>
            </a:r>
            <a:r>
              <a:rPr lang="en-IN" dirty="0"/>
              <a:t>and about IPL</a:t>
            </a:r>
          </a:p>
          <a:p>
            <a:endParaRPr lang="en-IN" dirty="0"/>
          </a:p>
        </p:txBody>
      </p:sp>
      <p:pic>
        <p:nvPicPr>
          <p:cNvPr id="5122" name="Picture 2" descr="15+ Thousand Cricket Black White Royalty-Free Images, Stock Photos &amp;  Pictures | Shutterstock">
            <a:extLst>
              <a:ext uri="{FF2B5EF4-FFF2-40B4-BE49-F238E27FC236}">
                <a16:creationId xmlns:a16="http://schemas.microsoft.com/office/drawing/2014/main" id="{6398E7BA-6171-4D54-5D0B-EF7D35D93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334" y="2058670"/>
            <a:ext cx="2133147" cy="2740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649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4953C-201B-C7E2-178A-F46C983B7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44E50ADC-0731-B4E8-0506-FB9E4C4E0B14}"/>
              </a:ext>
            </a:extLst>
          </p:cNvPr>
          <p:cNvGrpSpPr/>
          <p:nvPr/>
        </p:nvGrpSpPr>
        <p:grpSpPr>
          <a:xfrm rot="3146803">
            <a:off x="9279692" y="161090"/>
            <a:ext cx="2900519" cy="3067979"/>
            <a:chOff x="7305366" y="1224316"/>
            <a:chExt cx="2900519" cy="4350776"/>
          </a:xfrm>
          <a:effectLst>
            <a:outerShdw blurRad="50800" dist="38100" algn="l" rotWithShape="0">
              <a:prstClr val="black">
                <a:alpha val="40000"/>
              </a:prstClr>
            </a:outerShdw>
            <a:reflection blurRad="6350" stA="50000" endA="300" endPos="55500" dist="50800" dir="5400000" sy="-100000" algn="bl" rotWithShape="0"/>
          </a:effectLst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5B0294B-461A-E96A-B2C6-0FD65725ADF2}"/>
                </a:ext>
              </a:extLst>
            </p:cNvPr>
            <p:cNvSpPr/>
            <p:nvPr/>
          </p:nvSpPr>
          <p:spPr>
            <a:xfrm>
              <a:off x="8745795" y="1224316"/>
              <a:ext cx="19662" cy="58591"/>
            </a:xfrm>
            <a:custGeom>
              <a:avLst/>
              <a:gdLst>
                <a:gd name="connsiteX0" fmla="*/ 0 w 19662"/>
                <a:gd name="connsiteY0" fmla="*/ 0 h 58591"/>
                <a:gd name="connsiteX1" fmla="*/ 19662 w 19662"/>
                <a:gd name="connsiteY1" fmla="*/ 19662 h 58591"/>
                <a:gd name="connsiteX2" fmla="*/ 19662 w 19662"/>
                <a:gd name="connsiteY2" fmla="*/ 58591 h 58591"/>
                <a:gd name="connsiteX3" fmla="*/ 0 w 19662"/>
                <a:gd name="connsiteY3" fmla="*/ 1 h 58591"/>
                <a:gd name="connsiteX4" fmla="*/ 0 w 19662"/>
                <a:gd name="connsiteY4" fmla="*/ 0 h 58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62" h="58591">
                  <a:moveTo>
                    <a:pt x="0" y="0"/>
                  </a:moveTo>
                  <a:lnTo>
                    <a:pt x="19662" y="19662"/>
                  </a:lnTo>
                  <a:lnTo>
                    <a:pt x="19662" y="5859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9EE7E03-4CB0-273C-9EC0-1FE46A33889E}"/>
                </a:ext>
              </a:extLst>
            </p:cNvPr>
            <p:cNvSpPr/>
            <p:nvPr/>
          </p:nvSpPr>
          <p:spPr>
            <a:xfrm>
              <a:off x="8765457" y="1282907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29A2733-5CA5-258F-84E1-2796213D0EB6}"/>
                </a:ext>
              </a:extLst>
            </p:cNvPr>
            <p:cNvSpPr/>
            <p:nvPr/>
          </p:nvSpPr>
          <p:spPr>
            <a:xfrm>
              <a:off x="7305366" y="1224317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485C262-EC7C-CC36-4853-9E81F87A0830}"/>
              </a:ext>
            </a:extLst>
          </p:cNvPr>
          <p:cNvSpPr/>
          <p:nvPr/>
        </p:nvSpPr>
        <p:spPr>
          <a:xfrm>
            <a:off x="3918157" y="1809137"/>
            <a:ext cx="19662" cy="58591"/>
          </a:xfrm>
          <a:custGeom>
            <a:avLst/>
            <a:gdLst>
              <a:gd name="connsiteX0" fmla="*/ 0 w 19662"/>
              <a:gd name="connsiteY0" fmla="*/ 0 h 58591"/>
              <a:gd name="connsiteX1" fmla="*/ 19662 w 19662"/>
              <a:gd name="connsiteY1" fmla="*/ 19662 h 58591"/>
              <a:gd name="connsiteX2" fmla="*/ 19662 w 19662"/>
              <a:gd name="connsiteY2" fmla="*/ 58591 h 58591"/>
              <a:gd name="connsiteX3" fmla="*/ 0 w 19662"/>
              <a:gd name="connsiteY3" fmla="*/ 1 h 58591"/>
              <a:gd name="connsiteX4" fmla="*/ 0 w 19662"/>
              <a:gd name="connsiteY4" fmla="*/ 0 h 58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62" h="58591">
                <a:moveTo>
                  <a:pt x="0" y="0"/>
                </a:moveTo>
                <a:lnTo>
                  <a:pt x="19662" y="19662"/>
                </a:lnTo>
                <a:lnTo>
                  <a:pt x="19662" y="58591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CAE0C56-B8A9-369F-1CE9-09EC104203A6}"/>
              </a:ext>
            </a:extLst>
          </p:cNvPr>
          <p:cNvSpPr/>
          <p:nvPr/>
        </p:nvSpPr>
        <p:spPr>
          <a:xfrm>
            <a:off x="3918157" y="1809137"/>
            <a:ext cx="19662" cy="58591"/>
          </a:xfrm>
          <a:custGeom>
            <a:avLst/>
            <a:gdLst>
              <a:gd name="connsiteX0" fmla="*/ 0 w 19662"/>
              <a:gd name="connsiteY0" fmla="*/ 0 h 58591"/>
              <a:gd name="connsiteX1" fmla="*/ 19662 w 19662"/>
              <a:gd name="connsiteY1" fmla="*/ 19662 h 58591"/>
              <a:gd name="connsiteX2" fmla="*/ 19662 w 19662"/>
              <a:gd name="connsiteY2" fmla="*/ 58591 h 58591"/>
              <a:gd name="connsiteX3" fmla="*/ 0 w 19662"/>
              <a:gd name="connsiteY3" fmla="*/ 1 h 58591"/>
              <a:gd name="connsiteX4" fmla="*/ 0 w 19662"/>
              <a:gd name="connsiteY4" fmla="*/ 0 h 58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62" h="58591">
                <a:moveTo>
                  <a:pt x="0" y="0"/>
                </a:moveTo>
                <a:lnTo>
                  <a:pt x="19662" y="19662"/>
                </a:lnTo>
                <a:lnTo>
                  <a:pt x="19662" y="58591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3BF1EE2-A186-ED17-08B5-5BC6102621D4}"/>
              </a:ext>
            </a:extLst>
          </p:cNvPr>
          <p:cNvSpPr txBox="1"/>
          <p:nvPr/>
        </p:nvSpPr>
        <p:spPr>
          <a:xfrm>
            <a:off x="7625310" y="315681"/>
            <a:ext cx="45666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 high-energy T20 league with 10 teams, 2 months, top players, across India.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8E4B134-C374-6FD5-2AED-BD7D241F5C70}"/>
              </a:ext>
            </a:extLst>
          </p:cNvPr>
          <p:cNvSpPr txBox="1"/>
          <p:nvPr/>
        </p:nvSpPr>
        <p:spPr>
          <a:xfrm>
            <a:off x="588731" y="592822"/>
            <a:ext cx="2464578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latin typeface="Buendia"/>
              </a:rPr>
              <a:t>2</a:t>
            </a:r>
            <a:r>
              <a:rPr lang="en-IN" sz="4800" dirty="0">
                <a:latin typeface="Buendia"/>
              </a:rPr>
              <a:t>.</a:t>
            </a:r>
            <a:r>
              <a:rPr lang="en-IN" dirty="0"/>
              <a:t> </a:t>
            </a:r>
            <a:r>
              <a:rPr lang="en-IN" sz="3200" dirty="0">
                <a:latin typeface="High Tower Text" panose="02040502050506030303" pitchFamily="18" charset="0"/>
              </a:rPr>
              <a:t>Research</a:t>
            </a:r>
          </a:p>
          <a:p>
            <a:r>
              <a:rPr lang="en-IN" dirty="0"/>
              <a:t>Over view of the Dashboard</a:t>
            </a:r>
          </a:p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168DBD-AE78-031C-1700-BCD7F23B1736}"/>
              </a:ext>
            </a:extLst>
          </p:cNvPr>
          <p:cNvSpPr txBox="1"/>
          <p:nvPr/>
        </p:nvSpPr>
        <p:spPr>
          <a:xfrm>
            <a:off x="853440" y="3078480"/>
            <a:ext cx="40659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 interactive dashboard to explore IPL 2025 teams, players, match schedules, and points tables, with clear visuals and easy navigation for quick insights.</a:t>
            </a:r>
            <a:endParaRPr lang="en-IN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C786042-194C-3C0E-7E7A-E4AB055D9F9D}"/>
              </a:ext>
            </a:extLst>
          </p:cNvPr>
          <p:cNvGrpSpPr/>
          <p:nvPr/>
        </p:nvGrpSpPr>
        <p:grpSpPr>
          <a:xfrm rot="3582779">
            <a:off x="6734673" y="1990867"/>
            <a:ext cx="2900519" cy="3017753"/>
            <a:chOff x="4763729" y="186816"/>
            <a:chExt cx="2900519" cy="43507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90000" dir="5400000" sy="-100000" algn="bl" rotWithShape="0"/>
          </a:effectLst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DFCE12E-93DD-5C08-CD07-4CA2F94E7557}"/>
                </a:ext>
              </a:extLst>
            </p:cNvPr>
            <p:cNvSpPr/>
            <p:nvPr/>
          </p:nvSpPr>
          <p:spPr>
            <a:xfrm>
              <a:off x="6223820" y="186816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38E7CEB-5F1B-C86B-763C-B9FBCBB78DF9}"/>
                </a:ext>
              </a:extLst>
            </p:cNvPr>
            <p:cNvSpPr/>
            <p:nvPr/>
          </p:nvSpPr>
          <p:spPr>
            <a:xfrm>
              <a:off x="4763729" y="186816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pic>
        <p:nvPicPr>
          <p:cNvPr id="6146" name="Picture 2" descr="Re: IPL Analysis - The Criclytics - Microsoft Fabric Community">
            <a:extLst>
              <a:ext uri="{FF2B5EF4-FFF2-40B4-BE49-F238E27FC236}">
                <a16:creationId xmlns:a16="http://schemas.microsoft.com/office/drawing/2014/main" id="{96E219F4-1C73-CD3A-25C7-A51EE0455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417" y="4369034"/>
            <a:ext cx="3481754" cy="2005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63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F804E4-41CB-D614-EF7D-2741D2F1D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913D267C-BCC9-5A53-D21D-98D1A497B3E8}"/>
              </a:ext>
            </a:extLst>
          </p:cNvPr>
          <p:cNvGrpSpPr/>
          <p:nvPr/>
        </p:nvGrpSpPr>
        <p:grpSpPr>
          <a:xfrm rot="3146803">
            <a:off x="9279692" y="161090"/>
            <a:ext cx="2900519" cy="3067979"/>
            <a:chOff x="7305366" y="1224316"/>
            <a:chExt cx="2900519" cy="4350776"/>
          </a:xfrm>
          <a:effectLst>
            <a:outerShdw blurRad="50800" dist="38100" algn="l" rotWithShape="0">
              <a:prstClr val="black">
                <a:alpha val="40000"/>
              </a:prstClr>
            </a:outerShdw>
            <a:reflection blurRad="6350" stA="50000" endA="300" endPos="55500" dist="50800" dir="5400000" sy="-100000" algn="bl" rotWithShape="0"/>
          </a:effectLst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5354EAC-BDAA-3656-EADF-99791BD46659}"/>
                </a:ext>
              </a:extLst>
            </p:cNvPr>
            <p:cNvSpPr/>
            <p:nvPr/>
          </p:nvSpPr>
          <p:spPr>
            <a:xfrm>
              <a:off x="8745795" y="1224316"/>
              <a:ext cx="19662" cy="58591"/>
            </a:xfrm>
            <a:custGeom>
              <a:avLst/>
              <a:gdLst>
                <a:gd name="connsiteX0" fmla="*/ 0 w 19662"/>
                <a:gd name="connsiteY0" fmla="*/ 0 h 58591"/>
                <a:gd name="connsiteX1" fmla="*/ 19662 w 19662"/>
                <a:gd name="connsiteY1" fmla="*/ 19662 h 58591"/>
                <a:gd name="connsiteX2" fmla="*/ 19662 w 19662"/>
                <a:gd name="connsiteY2" fmla="*/ 58591 h 58591"/>
                <a:gd name="connsiteX3" fmla="*/ 0 w 19662"/>
                <a:gd name="connsiteY3" fmla="*/ 1 h 58591"/>
                <a:gd name="connsiteX4" fmla="*/ 0 w 19662"/>
                <a:gd name="connsiteY4" fmla="*/ 0 h 58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62" h="58591">
                  <a:moveTo>
                    <a:pt x="0" y="0"/>
                  </a:moveTo>
                  <a:lnTo>
                    <a:pt x="19662" y="19662"/>
                  </a:lnTo>
                  <a:lnTo>
                    <a:pt x="19662" y="5859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0B715F4-8286-7895-937B-41CA11F8131C}"/>
                </a:ext>
              </a:extLst>
            </p:cNvPr>
            <p:cNvSpPr/>
            <p:nvPr/>
          </p:nvSpPr>
          <p:spPr>
            <a:xfrm>
              <a:off x="8765457" y="1282907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EDD7B99-757F-5F28-BDA9-C9A995C5913B}"/>
                </a:ext>
              </a:extLst>
            </p:cNvPr>
            <p:cNvSpPr/>
            <p:nvPr/>
          </p:nvSpPr>
          <p:spPr>
            <a:xfrm>
              <a:off x="7305366" y="1224317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D1AA893-7D00-52E5-DD4D-42CCF16F8ED1}"/>
              </a:ext>
            </a:extLst>
          </p:cNvPr>
          <p:cNvSpPr/>
          <p:nvPr/>
        </p:nvSpPr>
        <p:spPr>
          <a:xfrm>
            <a:off x="3918157" y="1809137"/>
            <a:ext cx="19662" cy="58591"/>
          </a:xfrm>
          <a:custGeom>
            <a:avLst/>
            <a:gdLst>
              <a:gd name="connsiteX0" fmla="*/ 0 w 19662"/>
              <a:gd name="connsiteY0" fmla="*/ 0 h 58591"/>
              <a:gd name="connsiteX1" fmla="*/ 19662 w 19662"/>
              <a:gd name="connsiteY1" fmla="*/ 19662 h 58591"/>
              <a:gd name="connsiteX2" fmla="*/ 19662 w 19662"/>
              <a:gd name="connsiteY2" fmla="*/ 58591 h 58591"/>
              <a:gd name="connsiteX3" fmla="*/ 0 w 19662"/>
              <a:gd name="connsiteY3" fmla="*/ 1 h 58591"/>
              <a:gd name="connsiteX4" fmla="*/ 0 w 19662"/>
              <a:gd name="connsiteY4" fmla="*/ 0 h 58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62" h="58591">
                <a:moveTo>
                  <a:pt x="0" y="0"/>
                </a:moveTo>
                <a:lnTo>
                  <a:pt x="19662" y="19662"/>
                </a:lnTo>
                <a:lnTo>
                  <a:pt x="19662" y="58591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8ECDE7F1-CB25-DF48-A73A-9A358B41F9C2}"/>
              </a:ext>
            </a:extLst>
          </p:cNvPr>
          <p:cNvSpPr/>
          <p:nvPr/>
        </p:nvSpPr>
        <p:spPr>
          <a:xfrm>
            <a:off x="3918157" y="1809137"/>
            <a:ext cx="19662" cy="58591"/>
          </a:xfrm>
          <a:custGeom>
            <a:avLst/>
            <a:gdLst>
              <a:gd name="connsiteX0" fmla="*/ 0 w 19662"/>
              <a:gd name="connsiteY0" fmla="*/ 0 h 58591"/>
              <a:gd name="connsiteX1" fmla="*/ 19662 w 19662"/>
              <a:gd name="connsiteY1" fmla="*/ 19662 h 58591"/>
              <a:gd name="connsiteX2" fmla="*/ 19662 w 19662"/>
              <a:gd name="connsiteY2" fmla="*/ 58591 h 58591"/>
              <a:gd name="connsiteX3" fmla="*/ 0 w 19662"/>
              <a:gd name="connsiteY3" fmla="*/ 1 h 58591"/>
              <a:gd name="connsiteX4" fmla="*/ 0 w 19662"/>
              <a:gd name="connsiteY4" fmla="*/ 0 h 58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62" h="58591">
                <a:moveTo>
                  <a:pt x="0" y="0"/>
                </a:moveTo>
                <a:lnTo>
                  <a:pt x="19662" y="19662"/>
                </a:lnTo>
                <a:lnTo>
                  <a:pt x="19662" y="58591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02C10C5-5B4E-8A56-B1DC-EC18E10350D5}"/>
              </a:ext>
            </a:extLst>
          </p:cNvPr>
          <p:cNvSpPr txBox="1"/>
          <p:nvPr/>
        </p:nvSpPr>
        <p:spPr>
          <a:xfrm>
            <a:off x="7625310" y="315681"/>
            <a:ext cx="45666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 high-energy T20 league with 10 teams, 2 months, top players, across India.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23F84EA-FC46-183C-60BE-832E01B78C56}"/>
              </a:ext>
            </a:extLst>
          </p:cNvPr>
          <p:cNvSpPr txBox="1"/>
          <p:nvPr/>
        </p:nvSpPr>
        <p:spPr>
          <a:xfrm>
            <a:off x="588731" y="592822"/>
            <a:ext cx="24645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latin typeface="Buendia"/>
              </a:rPr>
              <a:t>3</a:t>
            </a:r>
            <a:r>
              <a:rPr lang="en-IN" sz="5400" dirty="0">
                <a:latin typeface="Buendia"/>
              </a:rPr>
              <a:t>.</a:t>
            </a:r>
            <a:r>
              <a:rPr lang="en-IN" sz="3200" dirty="0">
                <a:latin typeface="High Tower Text" panose="02040502050506030303" pitchFamily="18" charset="0"/>
              </a:rPr>
              <a:t>Analysis</a:t>
            </a:r>
          </a:p>
          <a:p>
            <a:r>
              <a:rPr lang="en-IN" dirty="0"/>
              <a:t>Points table in the dashboard</a:t>
            </a:r>
          </a:p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3C9480-43CF-07C0-DCA1-40B452238F92}"/>
              </a:ext>
            </a:extLst>
          </p:cNvPr>
          <p:cNvSpPr txBox="1"/>
          <p:nvPr/>
        </p:nvSpPr>
        <p:spPr>
          <a:xfrm>
            <a:off x="588732" y="2919146"/>
            <a:ext cx="4257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dashboard includes a dynamic points table, team and player details, full match schedules, venues, and match results - providing a complete, interactive view of the IPL 2025 season.</a:t>
            </a:r>
            <a:endParaRPr lang="en-IN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C8F0D99-C676-59D9-D132-518DF3E66B23}"/>
              </a:ext>
            </a:extLst>
          </p:cNvPr>
          <p:cNvGrpSpPr/>
          <p:nvPr/>
        </p:nvGrpSpPr>
        <p:grpSpPr>
          <a:xfrm rot="3582779">
            <a:off x="6734673" y="1990867"/>
            <a:ext cx="2900519" cy="3017753"/>
            <a:chOff x="4763729" y="186816"/>
            <a:chExt cx="2900519" cy="43507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90000" dir="5400000" sy="-100000" algn="bl" rotWithShape="0"/>
          </a:effectLst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4EF71D3-4B78-6C05-0747-EAB980DF1B63}"/>
                </a:ext>
              </a:extLst>
            </p:cNvPr>
            <p:cNvSpPr/>
            <p:nvPr/>
          </p:nvSpPr>
          <p:spPr>
            <a:xfrm>
              <a:off x="6223820" y="186816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ADE6FA9-23BB-990D-D5E6-7B32CBB0FD37}"/>
                </a:ext>
              </a:extLst>
            </p:cNvPr>
            <p:cNvSpPr/>
            <p:nvPr/>
          </p:nvSpPr>
          <p:spPr>
            <a:xfrm>
              <a:off x="4763729" y="186816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B5F9052-E408-B0B7-FD3D-55AD7C3BCD1C}"/>
              </a:ext>
            </a:extLst>
          </p:cNvPr>
          <p:cNvSpPr txBox="1"/>
          <p:nvPr/>
        </p:nvSpPr>
        <p:spPr>
          <a:xfrm>
            <a:off x="5354320" y="1666240"/>
            <a:ext cx="355665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</a:t>
            </a:r>
            <a:r>
              <a:rPr lang="en-US" sz="1600" dirty="0"/>
              <a:t>. Interactive dashboard showing IPL teams, players, matches, schedules, and points in a clear, user-friendly view.</a:t>
            </a:r>
            <a:endParaRPr lang="en-IN" sz="16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258DBBC-CC21-C1BD-C1E9-80B53F62A6C1}"/>
              </a:ext>
            </a:extLst>
          </p:cNvPr>
          <p:cNvGrpSpPr/>
          <p:nvPr/>
        </p:nvGrpSpPr>
        <p:grpSpPr>
          <a:xfrm rot="4254687">
            <a:off x="3840422" y="3359665"/>
            <a:ext cx="2880857" cy="3083386"/>
            <a:chOff x="2325328" y="1634613"/>
            <a:chExt cx="2880857" cy="43729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F9E1506-45EE-B76A-202D-F8AFFE7D7A97}"/>
                </a:ext>
              </a:extLst>
            </p:cNvPr>
            <p:cNvSpPr/>
            <p:nvPr/>
          </p:nvSpPr>
          <p:spPr>
            <a:xfrm>
              <a:off x="3765757" y="1656737"/>
              <a:ext cx="19662" cy="58591"/>
            </a:xfrm>
            <a:custGeom>
              <a:avLst/>
              <a:gdLst>
                <a:gd name="connsiteX0" fmla="*/ 0 w 19662"/>
                <a:gd name="connsiteY0" fmla="*/ 0 h 58591"/>
                <a:gd name="connsiteX1" fmla="*/ 19662 w 19662"/>
                <a:gd name="connsiteY1" fmla="*/ 19662 h 58591"/>
                <a:gd name="connsiteX2" fmla="*/ 19662 w 19662"/>
                <a:gd name="connsiteY2" fmla="*/ 58591 h 58591"/>
                <a:gd name="connsiteX3" fmla="*/ 0 w 19662"/>
                <a:gd name="connsiteY3" fmla="*/ 1 h 58591"/>
                <a:gd name="connsiteX4" fmla="*/ 0 w 19662"/>
                <a:gd name="connsiteY4" fmla="*/ 0 h 58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62" h="58591">
                  <a:moveTo>
                    <a:pt x="0" y="0"/>
                  </a:moveTo>
                  <a:lnTo>
                    <a:pt x="19662" y="19662"/>
                  </a:lnTo>
                  <a:lnTo>
                    <a:pt x="19662" y="5859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FF81648-A8D8-63D5-9C06-4A96091761A1}"/>
                </a:ext>
              </a:extLst>
            </p:cNvPr>
            <p:cNvSpPr/>
            <p:nvPr/>
          </p:nvSpPr>
          <p:spPr>
            <a:xfrm>
              <a:off x="3765757" y="1634613"/>
              <a:ext cx="1440428" cy="4292185"/>
            </a:xfrm>
            <a:custGeom>
              <a:avLst/>
              <a:gdLst>
                <a:gd name="connsiteX0" fmla="*/ 0 w 1440428"/>
                <a:gd name="connsiteY0" fmla="*/ 0 h 4292185"/>
                <a:gd name="connsiteX1" fmla="*/ 1440428 w 1440428"/>
                <a:gd name="connsiteY1" fmla="*/ 4292185 h 4292185"/>
                <a:gd name="connsiteX2" fmla="*/ 1440427 w 1440428"/>
                <a:gd name="connsiteY2" fmla="*/ 4292185 h 4292185"/>
                <a:gd name="connsiteX3" fmla="*/ 0 w 1440428"/>
                <a:gd name="connsiteY3" fmla="*/ 2851757 h 4292185"/>
                <a:gd name="connsiteX4" fmla="*/ 0 w 1440428"/>
                <a:gd name="connsiteY4" fmla="*/ 0 h 429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40428" h="4292185">
                  <a:moveTo>
                    <a:pt x="0" y="0"/>
                  </a:moveTo>
                  <a:lnTo>
                    <a:pt x="1440428" y="4292185"/>
                  </a:lnTo>
                  <a:lnTo>
                    <a:pt x="1440427" y="4292185"/>
                  </a:lnTo>
                  <a:lnTo>
                    <a:pt x="0" y="2851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E5509CC-4EE4-9175-BB10-B120C9A75E99}"/>
                </a:ext>
              </a:extLst>
            </p:cNvPr>
            <p:cNvSpPr/>
            <p:nvPr/>
          </p:nvSpPr>
          <p:spPr>
            <a:xfrm>
              <a:off x="2325328" y="1656738"/>
              <a:ext cx="1460091" cy="4350775"/>
            </a:xfrm>
            <a:custGeom>
              <a:avLst/>
              <a:gdLst>
                <a:gd name="connsiteX0" fmla="*/ 1460091 w 1479753"/>
                <a:gd name="connsiteY0" fmla="*/ 0 h 4350775"/>
                <a:gd name="connsiteX1" fmla="*/ 1479753 w 1479753"/>
                <a:gd name="connsiteY1" fmla="*/ 58590 h 4350775"/>
                <a:gd name="connsiteX2" fmla="*/ 1479753 w 1479753"/>
                <a:gd name="connsiteY2" fmla="*/ 2910347 h 4350775"/>
                <a:gd name="connsiteX3" fmla="*/ 1460091 w 1479753"/>
                <a:gd name="connsiteY3" fmla="*/ 2890685 h 4350775"/>
                <a:gd name="connsiteX4" fmla="*/ 1 w 1479753"/>
                <a:gd name="connsiteY4" fmla="*/ 4350775 h 4350775"/>
                <a:gd name="connsiteX5" fmla="*/ 0 w 1479753"/>
                <a:gd name="connsiteY5" fmla="*/ 4350775 h 4350775"/>
                <a:gd name="connsiteX6" fmla="*/ 0 w 1479753"/>
                <a:gd name="connsiteY6" fmla="*/ 4350772 h 4350775"/>
                <a:gd name="connsiteX7" fmla="*/ 1460089 w 1479753"/>
                <a:gd name="connsiteY7" fmla="*/ 1 h 4350775"/>
                <a:gd name="connsiteX8" fmla="*/ 1460091 w 1479753"/>
                <a:gd name="connsiteY8" fmla="*/ 0 h 4350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9753" h="4350775">
                  <a:moveTo>
                    <a:pt x="1460091" y="0"/>
                  </a:moveTo>
                  <a:lnTo>
                    <a:pt x="1479753" y="58590"/>
                  </a:lnTo>
                  <a:lnTo>
                    <a:pt x="1479753" y="2910347"/>
                  </a:lnTo>
                  <a:lnTo>
                    <a:pt x="1460091" y="2890685"/>
                  </a:lnTo>
                  <a:lnTo>
                    <a:pt x="1" y="4350775"/>
                  </a:lnTo>
                  <a:lnTo>
                    <a:pt x="0" y="4350775"/>
                  </a:lnTo>
                  <a:lnTo>
                    <a:pt x="0" y="4350772"/>
                  </a:lnTo>
                  <a:lnTo>
                    <a:pt x="1460089" y="1"/>
                  </a:lnTo>
                  <a:lnTo>
                    <a:pt x="1460091" y="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pic>
        <p:nvPicPr>
          <p:cNvPr id="8194" name="Picture 2" descr="Black Cricket Images – Browse 45,634 Stock Photos, Vectors, and Video |  Adobe Stock">
            <a:extLst>
              <a:ext uri="{FF2B5EF4-FFF2-40B4-BE49-F238E27FC236}">
                <a16:creationId xmlns:a16="http://schemas.microsoft.com/office/drawing/2014/main" id="{9FE38DBF-A6E2-85CF-E73B-75CF3C584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02" y="4418327"/>
            <a:ext cx="2464578" cy="238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373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490</Words>
  <Application>Microsoft Office PowerPoint</Application>
  <PresentationFormat>Widescreen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Beu</vt:lpstr>
      <vt:lpstr>Buendia</vt:lpstr>
      <vt:lpstr>Calibri</vt:lpstr>
      <vt:lpstr>Calibri Light</vt:lpstr>
      <vt:lpstr>High Tower Text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Tamil Tamil</dc:creator>
  <cp:lastModifiedBy>Tamil Tamil</cp:lastModifiedBy>
  <cp:revision>1</cp:revision>
  <dcterms:created xsi:type="dcterms:W3CDTF">2025-06-27T08:59:27Z</dcterms:created>
  <dcterms:modified xsi:type="dcterms:W3CDTF">2025-06-27T14:17:57Z</dcterms:modified>
</cp:coreProperties>
</file>

<file path=docProps/thumbnail.jpeg>
</file>